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8" r:id="rId6"/>
    <p:sldId id="269" r:id="rId7"/>
    <p:sldId id="272" r:id="rId8"/>
    <p:sldId id="257" r:id="rId9"/>
    <p:sldId id="260" r:id="rId10"/>
    <p:sldId id="258" r:id="rId11"/>
    <p:sldId id="261" r:id="rId12"/>
    <p:sldId id="264" r:id="rId13"/>
    <p:sldId id="266" r:id="rId14"/>
    <p:sldId id="270" r:id="rId15"/>
    <p:sldId id="271" r:id="rId16"/>
    <p:sldId id="265" r:id="rId17"/>
    <p:sldId id="263"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C0F3C0-1363-4DA9-CF8B-E0A953C69AEB}" v="243" dt="2023-02-08T22:00:32.318"/>
    <p1510:client id="{8CB6C329-DDEA-0E25-BF07-DE886FC14D6F}" v="119" dt="2023-02-15T23:21:09.045"/>
    <p1510:client id="{BAD628B5-EA85-4EC2-A438-B70372328EAC}" v="182" dt="2023-02-02T12:20:43.574"/>
    <p1510:client id="{CDD7655D-7B80-8CAB-5BC3-DF8DE0FD0C78}" v="6" dt="2023-02-18T16:47:36.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00" d="100"/>
          <a:sy n="100" d="100"/>
        </p:scale>
        <p:origin x="72"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Edwards" userId="cacbd0de-d805-4646-914e-757b66636a8a" providerId="ADAL" clId="{D86B3587-0D2D-4726-8E1B-93AA1BF406FF}"/>
    <pc:docChg chg="custSel modSld">
      <pc:chgData name="Claire Edwards" userId="cacbd0de-d805-4646-914e-757b66636a8a" providerId="ADAL" clId="{D86B3587-0D2D-4726-8E1B-93AA1BF406FF}" dt="2023-01-31T16:49:29.088" v="42" actId="1076"/>
      <pc:docMkLst>
        <pc:docMk/>
      </pc:docMkLst>
      <pc:sldChg chg="addSp delSp modSp mod">
        <pc:chgData name="Claire Edwards" userId="cacbd0de-d805-4646-914e-757b66636a8a" providerId="ADAL" clId="{D86B3587-0D2D-4726-8E1B-93AA1BF406FF}" dt="2023-01-31T16:43:25.131" v="35" actId="14100"/>
        <pc:sldMkLst>
          <pc:docMk/>
          <pc:sldMk cId="1982180742" sldId="257"/>
        </pc:sldMkLst>
        <pc:spChg chg="del">
          <ac:chgData name="Claire Edwards" userId="cacbd0de-d805-4646-914e-757b66636a8a" providerId="ADAL" clId="{D86B3587-0D2D-4726-8E1B-93AA1BF406FF}" dt="2023-01-31T16:43:16.287" v="32" actId="478"/>
          <ac:spMkLst>
            <pc:docMk/>
            <pc:sldMk cId="1982180742" sldId="257"/>
            <ac:spMk id="3" creationId="{C4223913-C9AF-3A48-EBFD-7B2290D50657}"/>
          </ac:spMkLst>
        </pc:spChg>
        <pc:picChg chg="add mod">
          <ac:chgData name="Claire Edwards" userId="cacbd0de-d805-4646-914e-757b66636a8a" providerId="ADAL" clId="{D86B3587-0D2D-4726-8E1B-93AA1BF406FF}" dt="2023-01-31T16:43:25.131" v="35" actId="14100"/>
          <ac:picMkLst>
            <pc:docMk/>
            <pc:sldMk cId="1982180742" sldId="257"/>
            <ac:picMk id="6" creationId="{1F6DE440-7C59-83F4-571B-07D22073CD28}"/>
          </ac:picMkLst>
        </pc:picChg>
      </pc:sldChg>
      <pc:sldChg chg="addSp delSp modSp mod">
        <pc:chgData name="Claire Edwards" userId="cacbd0de-d805-4646-914e-757b66636a8a" providerId="ADAL" clId="{D86B3587-0D2D-4726-8E1B-93AA1BF406FF}" dt="2023-01-31T16:49:29.088" v="42" actId="1076"/>
        <pc:sldMkLst>
          <pc:docMk/>
          <pc:sldMk cId="783917051" sldId="260"/>
        </pc:sldMkLst>
        <pc:spChg chg="del">
          <ac:chgData name="Claire Edwards" userId="cacbd0de-d805-4646-914e-757b66636a8a" providerId="ADAL" clId="{D86B3587-0D2D-4726-8E1B-93AA1BF406FF}" dt="2023-01-31T16:43:31.716" v="36" actId="478"/>
          <ac:spMkLst>
            <pc:docMk/>
            <pc:sldMk cId="783917051" sldId="260"/>
            <ac:spMk id="5" creationId="{FB868669-36DC-05E0-BA9F-A5BA9E383073}"/>
          </ac:spMkLst>
        </pc:spChg>
        <pc:picChg chg="add mod modCrop">
          <ac:chgData name="Claire Edwards" userId="cacbd0de-d805-4646-914e-757b66636a8a" providerId="ADAL" clId="{D86B3587-0D2D-4726-8E1B-93AA1BF406FF}" dt="2023-01-31T16:49:29.088" v="42" actId="1076"/>
          <ac:picMkLst>
            <pc:docMk/>
            <pc:sldMk cId="783917051" sldId="260"/>
            <ac:picMk id="6" creationId="{8D6CA067-68A1-BB1F-BAAD-626ACEF543D9}"/>
          </ac:picMkLst>
        </pc:picChg>
      </pc:sldChg>
      <pc:sldChg chg="addSp modSp mod">
        <pc:chgData name="Claire Edwards" userId="cacbd0de-d805-4646-914e-757b66636a8a" providerId="ADAL" clId="{D86B3587-0D2D-4726-8E1B-93AA1BF406FF}" dt="2023-01-31T16:35:34.887" v="6" actId="1076"/>
        <pc:sldMkLst>
          <pc:docMk/>
          <pc:sldMk cId="1435589571" sldId="261"/>
        </pc:sldMkLst>
        <pc:picChg chg="add mod">
          <ac:chgData name="Claire Edwards" userId="cacbd0de-d805-4646-914e-757b66636a8a" providerId="ADAL" clId="{D86B3587-0D2D-4726-8E1B-93AA1BF406FF}" dt="2023-01-31T16:35:34.887" v="6" actId="1076"/>
          <ac:picMkLst>
            <pc:docMk/>
            <pc:sldMk cId="1435589571" sldId="261"/>
            <ac:picMk id="7" creationId="{8C1C640D-4C34-28F3-20AE-B7806D4280EC}"/>
          </ac:picMkLst>
        </pc:picChg>
        <pc:picChg chg="mod">
          <ac:chgData name="Claire Edwards" userId="cacbd0de-d805-4646-914e-757b66636a8a" providerId="ADAL" clId="{D86B3587-0D2D-4726-8E1B-93AA1BF406FF}" dt="2023-01-31T16:35:31.762" v="5" actId="1076"/>
          <ac:picMkLst>
            <pc:docMk/>
            <pc:sldMk cId="1435589571" sldId="261"/>
            <ac:picMk id="2050" creationId="{F026A945-84E3-67E4-0A04-926E86E8CB4A}"/>
          </ac:picMkLst>
        </pc:picChg>
      </pc:sldChg>
      <pc:sldChg chg="addSp delSp modSp mod">
        <pc:chgData name="Claire Edwards" userId="cacbd0de-d805-4646-914e-757b66636a8a" providerId="ADAL" clId="{D86B3587-0D2D-4726-8E1B-93AA1BF406FF}" dt="2023-01-31T16:41:41.322" v="26" actId="1076"/>
        <pc:sldMkLst>
          <pc:docMk/>
          <pc:sldMk cId="2997228782" sldId="265"/>
        </pc:sldMkLst>
        <pc:spChg chg="mod">
          <ac:chgData name="Claire Edwards" userId="cacbd0de-d805-4646-914e-757b66636a8a" providerId="ADAL" clId="{D86B3587-0D2D-4726-8E1B-93AA1BF406FF}" dt="2023-01-31T16:37:21.681" v="24" actId="14100"/>
          <ac:spMkLst>
            <pc:docMk/>
            <pc:sldMk cId="2997228782" sldId="265"/>
            <ac:spMk id="4" creationId="{F78CBABF-7736-0A96-A14F-15AD719DEF21}"/>
          </ac:spMkLst>
        </pc:spChg>
        <pc:spChg chg="del">
          <ac:chgData name="Claire Edwards" userId="cacbd0de-d805-4646-914e-757b66636a8a" providerId="ADAL" clId="{D86B3587-0D2D-4726-8E1B-93AA1BF406FF}" dt="2023-01-31T16:36:01.121" v="7" actId="478"/>
          <ac:spMkLst>
            <pc:docMk/>
            <pc:sldMk cId="2997228782" sldId="265"/>
            <ac:spMk id="5" creationId="{39B21C9F-833E-CA85-F2FF-B35D20167CA6}"/>
          </ac:spMkLst>
        </pc:spChg>
        <pc:picChg chg="add mod">
          <ac:chgData name="Claire Edwards" userId="cacbd0de-d805-4646-914e-757b66636a8a" providerId="ADAL" clId="{D86B3587-0D2D-4726-8E1B-93AA1BF406FF}" dt="2023-01-31T16:37:25.557" v="25" actId="1076"/>
          <ac:picMkLst>
            <pc:docMk/>
            <pc:sldMk cId="2997228782" sldId="265"/>
            <ac:picMk id="6" creationId="{00DFB031-2BE9-7900-AAB9-FB048E109AFA}"/>
          </ac:picMkLst>
        </pc:picChg>
        <pc:picChg chg="add mod">
          <ac:chgData name="Claire Edwards" userId="cacbd0de-d805-4646-914e-757b66636a8a" providerId="ADAL" clId="{D86B3587-0D2D-4726-8E1B-93AA1BF406FF}" dt="2023-01-31T16:37:10.440" v="23" actId="1076"/>
          <ac:picMkLst>
            <pc:docMk/>
            <pc:sldMk cId="2997228782" sldId="265"/>
            <ac:picMk id="8" creationId="{42C43FA7-EAD8-5E92-EEB1-AEEC7213BA29}"/>
          </ac:picMkLst>
        </pc:picChg>
        <pc:picChg chg="add mod">
          <ac:chgData name="Claire Edwards" userId="cacbd0de-d805-4646-914e-757b66636a8a" providerId="ADAL" clId="{D86B3587-0D2D-4726-8E1B-93AA1BF406FF}" dt="2023-01-31T16:41:41.322" v="26" actId="1076"/>
          <ac:picMkLst>
            <pc:docMk/>
            <pc:sldMk cId="2997228782" sldId="265"/>
            <ac:picMk id="10" creationId="{C6447B7A-49E9-490C-032B-C4371BD80F65}"/>
          </ac:picMkLst>
        </pc:picChg>
      </pc:sldChg>
    </pc:docChg>
  </pc:docChgLst>
  <pc:docChgLst>
    <pc:chgData name="Claire Edwards" userId="cacbd0de-d805-4646-914e-757b66636a8a" providerId="ADAL" clId="{BAD628B5-EA85-4EC2-A438-B70372328EAC}"/>
    <pc:docChg chg="undo custSel addSld delSld modSld sldOrd modMainMaster">
      <pc:chgData name="Claire Edwards" userId="cacbd0de-d805-4646-914e-757b66636a8a" providerId="ADAL" clId="{BAD628B5-EA85-4EC2-A438-B70372328EAC}" dt="2023-02-02T12:20:43.573" v="3053" actId="1076"/>
      <pc:docMkLst>
        <pc:docMk/>
      </pc:docMkLst>
      <pc:sldChg chg="addSp delSp modSp mod setBg setClrOvrMap">
        <pc:chgData name="Claire Edwards" userId="cacbd0de-d805-4646-914e-757b66636a8a" providerId="ADAL" clId="{BAD628B5-EA85-4EC2-A438-B70372328EAC}" dt="2023-02-02T11:56:55.676" v="2858"/>
        <pc:sldMkLst>
          <pc:docMk/>
          <pc:sldMk cId="2882963955" sldId="256"/>
        </pc:sldMkLst>
        <pc:spChg chg="mod">
          <ac:chgData name="Claire Edwards" userId="cacbd0de-d805-4646-914e-757b66636a8a" providerId="ADAL" clId="{BAD628B5-EA85-4EC2-A438-B70372328EAC}" dt="2023-02-02T11:54:58.467" v="2842" actId="26606"/>
          <ac:spMkLst>
            <pc:docMk/>
            <pc:sldMk cId="2882963955" sldId="256"/>
            <ac:spMk id="2" creationId="{1846B533-975D-ED4E-CEEC-C3155C61D179}"/>
          </ac:spMkLst>
        </pc:spChg>
        <pc:spChg chg="mod">
          <ac:chgData name="Claire Edwards" userId="cacbd0de-d805-4646-914e-757b66636a8a" providerId="ADAL" clId="{BAD628B5-EA85-4EC2-A438-B70372328EAC}" dt="2023-02-02T11:54:58.467" v="2842" actId="26606"/>
          <ac:spMkLst>
            <pc:docMk/>
            <pc:sldMk cId="2882963955" sldId="256"/>
            <ac:spMk id="3" creationId="{BD0FA5C3-4109-5DD9-7EDC-F86DEBE2C5A8}"/>
          </ac:spMkLst>
        </pc:spChg>
        <pc:spChg chg="add del">
          <ac:chgData name="Claire Edwards" userId="cacbd0de-d805-4646-914e-757b66636a8a" providerId="ADAL" clId="{BAD628B5-EA85-4EC2-A438-B70372328EAC}" dt="2023-02-02T11:54:34.198" v="2836" actId="26606"/>
          <ac:spMkLst>
            <pc:docMk/>
            <pc:sldMk cId="2882963955" sldId="256"/>
            <ac:spMk id="1039" creationId="{5EFCEEFE-DD72-4E23-A203-092AB1A62E42}"/>
          </ac:spMkLst>
        </pc:spChg>
        <pc:spChg chg="add del">
          <ac:chgData name="Claire Edwards" userId="cacbd0de-d805-4646-914e-757b66636a8a" providerId="ADAL" clId="{BAD628B5-EA85-4EC2-A438-B70372328EAC}" dt="2023-02-02T11:54:34.198" v="2836" actId="26606"/>
          <ac:spMkLst>
            <pc:docMk/>
            <pc:sldMk cId="2882963955" sldId="256"/>
            <ac:spMk id="1041" creationId="{2A73F40A-89D3-430B-96F3-4FFB3CCFB7B1}"/>
          </ac:spMkLst>
        </pc:spChg>
        <pc:spChg chg="add del">
          <ac:chgData name="Claire Edwards" userId="cacbd0de-d805-4646-914e-757b66636a8a" providerId="ADAL" clId="{BAD628B5-EA85-4EC2-A438-B70372328EAC}" dt="2023-02-02T11:54:58.467" v="2842" actId="26606"/>
          <ac:spMkLst>
            <pc:docMk/>
            <pc:sldMk cId="2882963955" sldId="256"/>
            <ac:spMk id="1044" creationId="{27BDFED6-6E33-4606-AFE2-886ADB1C018E}"/>
          </ac:spMkLst>
        </pc:spChg>
        <pc:spChg chg="add del">
          <ac:chgData name="Claire Edwards" userId="cacbd0de-d805-4646-914e-757b66636a8a" providerId="ADAL" clId="{BAD628B5-EA85-4EC2-A438-B70372328EAC}" dt="2023-02-02T11:54:58.467" v="2842" actId="26606"/>
          <ac:spMkLst>
            <pc:docMk/>
            <pc:sldMk cId="2882963955" sldId="256"/>
            <ac:spMk id="1045" creationId="{890DEF05-784E-4B61-89E4-04C4ECF4E5A0}"/>
          </ac:spMkLst>
        </pc:spChg>
        <pc:spChg chg="add del">
          <ac:chgData name="Claire Edwards" userId="cacbd0de-d805-4646-914e-757b66636a8a" providerId="ADAL" clId="{BAD628B5-EA85-4EC2-A438-B70372328EAC}" dt="2023-02-02T11:54:58.461" v="2841" actId="26606"/>
          <ac:spMkLst>
            <pc:docMk/>
            <pc:sldMk cId="2882963955" sldId="256"/>
            <ac:spMk id="1050" creationId="{5EFCEEFE-DD72-4E23-A203-092AB1A62E42}"/>
          </ac:spMkLst>
        </pc:spChg>
        <pc:spChg chg="add del">
          <ac:chgData name="Claire Edwards" userId="cacbd0de-d805-4646-914e-757b66636a8a" providerId="ADAL" clId="{BAD628B5-EA85-4EC2-A438-B70372328EAC}" dt="2023-02-02T11:54:58.461" v="2841" actId="26606"/>
          <ac:spMkLst>
            <pc:docMk/>
            <pc:sldMk cId="2882963955" sldId="256"/>
            <ac:spMk id="1052" creationId="{2A73F40A-89D3-430B-96F3-4FFB3CCFB7B1}"/>
          </ac:spMkLst>
        </pc:spChg>
        <pc:spChg chg="add">
          <ac:chgData name="Claire Edwards" userId="cacbd0de-d805-4646-914e-757b66636a8a" providerId="ADAL" clId="{BAD628B5-EA85-4EC2-A438-B70372328EAC}" dt="2023-02-02T11:54:58.467" v="2842" actId="26606"/>
          <ac:spMkLst>
            <pc:docMk/>
            <pc:sldMk cId="2882963955" sldId="256"/>
            <ac:spMk id="1054" creationId="{AB45A142-4255-493C-8284-5D566C121B10}"/>
          </ac:spMkLst>
        </pc:spChg>
        <pc:picChg chg="del">
          <ac:chgData name="Claire Edwards" userId="cacbd0de-d805-4646-914e-757b66636a8a" providerId="ADAL" clId="{BAD628B5-EA85-4EC2-A438-B70372328EAC}" dt="2023-02-02T11:50:29.560" v="2820" actId="478"/>
          <ac:picMkLst>
            <pc:docMk/>
            <pc:sldMk cId="2882963955" sldId="256"/>
            <ac:picMk id="5" creationId="{D6C8CE0A-48E0-30E7-7D1E-B3AB529535B2}"/>
          </ac:picMkLst>
        </pc:picChg>
        <pc:picChg chg="add del mod">
          <ac:chgData name="Claire Edwards" userId="cacbd0de-d805-4646-914e-757b66636a8a" providerId="ADAL" clId="{BAD628B5-EA85-4EC2-A438-B70372328EAC}" dt="2023-02-02T11:49:58.567" v="2815" actId="478"/>
          <ac:picMkLst>
            <pc:docMk/>
            <pc:sldMk cId="2882963955" sldId="256"/>
            <ac:picMk id="1026" creationId="{7A5EF20E-6D11-4050-D298-E074D3C0EA03}"/>
          </ac:picMkLst>
        </pc:picChg>
        <pc:picChg chg="add del mod">
          <ac:chgData name="Claire Edwards" userId="cacbd0de-d805-4646-914e-757b66636a8a" providerId="ADAL" clId="{BAD628B5-EA85-4EC2-A438-B70372328EAC}" dt="2023-02-02T11:49:58.567" v="2815" actId="478"/>
          <ac:picMkLst>
            <pc:docMk/>
            <pc:sldMk cId="2882963955" sldId="256"/>
            <ac:picMk id="1027" creationId="{6C0D9B49-2768-5B68-895F-AFE39CD86DE6}"/>
          </ac:picMkLst>
        </pc:picChg>
        <pc:picChg chg="add del mod">
          <ac:chgData name="Claire Edwards" userId="cacbd0de-d805-4646-914e-757b66636a8a" providerId="ADAL" clId="{BAD628B5-EA85-4EC2-A438-B70372328EAC}" dt="2023-02-02T11:49:58.567" v="2815" actId="478"/>
          <ac:picMkLst>
            <pc:docMk/>
            <pc:sldMk cId="2882963955" sldId="256"/>
            <ac:picMk id="1028" creationId="{4638E7AE-6BB9-79D2-104D-2438F4643877}"/>
          </ac:picMkLst>
        </pc:picChg>
        <pc:picChg chg="add mod ord">
          <ac:chgData name="Claire Edwards" userId="cacbd0de-d805-4646-914e-757b66636a8a" providerId="ADAL" clId="{BAD628B5-EA85-4EC2-A438-B70372328EAC}" dt="2023-02-02T11:54:58.467" v="2842" actId="26606"/>
          <ac:picMkLst>
            <pc:docMk/>
            <pc:sldMk cId="2882963955" sldId="256"/>
            <ac:picMk id="1030" creationId="{1C0610F5-DB0F-0BD7-65E7-4F01BE58AEA9}"/>
          </ac:picMkLst>
        </pc:picChg>
        <pc:picChg chg="add del mod">
          <ac:chgData name="Claire Edwards" userId="cacbd0de-d805-4646-914e-757b66636a8a" providerId="ADAL" clId="{BAD628B5-EA85-4EC2-A438-B70372328EAC}" dt="2023-02-02T11:50:39.672" v="2822" actId="478"/>
          <ac:picMkLst>
            <pc:docMk/>
            <pc:sldMk cId="2882963955" sldId="256"/>
            <ac:picMk id="1031" creationId="{EC5490EF-58E4-2C66-B64E-7DF62F784A73}"/>
          </ac:picMkLst>
        </pc:picChg>
        <pc:picChg chg="add mod">
          <ac:chgData name="Claire Edwards" userId="cacbd0de-d805-4646-914e-757b66636a8a" providerId="ADAL" clId="{BAD628B5-EA85-4EC2-A438-B70372328EAC}" dt="2023-02-02T11:50:28.268" v="2819" actId="14100"/>
          <ac:picMkLst>
            <pc:docMk/>
            <pc:sldMk cId="2882963955" sldId="256"/>
            <ac:picMk id="1032" creationId="{E64B2B07-1662-495B-D74F-D1EC25A22928}"/>
          </ac:picMkLst>
        </pc:picChg>
        <pc:picChg chg="add mod ord">
          <ac:chgData name="Claire Edwards" userId="cacbd0de-d805-4646-914e-757b66636a8a" providerId="ADAL" clId="{BAD628B5-EA85-4EC2-A438-B70372328EAC}" dt="2023-02-02T11:54:58.467" v="2842" actId="26606"/>
          <ac:picMkLst>
            <pc:docMk/>
            <pc:sldMk cId="2882963955" sldId="256"/>
            <ac:picMk id="1034" creationId="{75EABA77-804A-029E-3D16-F660ACAC15C5}"/>
          </ac:picMkLst>
        </pc:picChg>
        <pc:cxnChg chg="add del">
          <ac:chgData name="Claire Edwards" userId="cacbd0de-d805-4646-914e-757b66636a8a" providerId="ADAL" clId="{BAD628B5-EA85-4EC2-A438-B70372328EAC}" dt="2023-02-02T11:54:58.467" v="2842" actId="26606"/>
          <ac:cxnSpMkLst>
            <pc:docMk/>
            <pc:sldMk cId="2882963955" sldId="256"/>
            <ac:cxnSpMk id="1043" creationId="{C41BAEC7-F7B0-4224-8B18-8F74B7D87F0B}"/>
          </ac:cxnSpMkLst>
        </pc:cxnChg>
        <pc:cxnChg chg="add">
          <ac:chgData name="Claire Edwards" userId="cacbd0de-d805-4646-914e-757b66636a8a" providerId="ADAL" clId="{BAD628B5-EA85-4EC2-A438-B70372328EAC}" dt="2023-02-02T11:54:58.467" v="2842" actId="26606"/>
          <ac:cxnSpMkLst>
            <pc:docMk/>
            <pc:sldMk cId="2882963955" sldId="256"/>
            <ac:cxnSpMk id="1055" creationId="{38FB9660-F42F-4313-BBC4-47C007FE484C}"/>
          </ac:cxnSpMkLst>
        </pc:cxnChg>
      </pc:sldChg>
      <pc:sldChg chg="modSp mod">
        <pc:chgData name="Claire Edwards" userId="cacbd0de-d805-4646-914e-757b66636a8a" providerId="ADAL" clId="{BAD628B5-EA85-4EC2-A438-B70372328EAC}" dt="2023-02-02T12:06:03.654" v="2931" actId="115"/>
        <pc:sldMkLst>
          <pc:docMk/>
          <pc:sldMk cId="1982180742" sldId="257"/>
        </pc:sldMkLst>
        <pc:spChg chg="mod">
          <ac:chgData name="Claire Edwards" userId="cacbd0de-d805-4646-914e-757b66636a8a" providerId="ADAL" clId="{BAD628B5-EA85-4EC2-A438-B70372328EAC}" dt="2023-02-02T12:06:03.654" v="2931" actId="115"/>
          <ac:spMkLst>
            <pc:docMk/>
            <pc:sldMk cId="1982180742" sldId="257"/>
            <ac:spMk id="2" creationId="{D48C9428-220D-821A-657F-E09A969502CC}"/>
          </ac:spMkLst>
        </pc:spChg>
        <pc:spChg chg="mod">
          <ac:chgData name="Claire Edwards" userId="cacbd0de-d805-4646-914e-757b66636a8a" providerId="ADAL" clId="{BAD628B5-EA85-4EC2-A438-B70372328EAC}" dt="2023-02-02T11:03:02.334" v="1888" actId="1076"/>
          <ac:spMkLst>
            <pc:docMk/>
            <pc:sldMk cId="1982180742" sldId="257"/>
            <ac:spMk id="4" creationId="{F97FBA6D-4E5A-81E4-6C83-DADB74D096DE}"/>
          </ac:spMkLst>
        </pc:spChg>
      </pc:sldChg>
      <pc:sldChg chg="modSp mod">
        <pc:chgData name="Claire Edwards" userId="cacbd0de-d805-4646-914e-757b66636a8a" providerId="ADAL" clId="{BAD628B5-EA85-4EC2-A438-B70372328EAC}" dt="2023-02-02T12:06:14.633" v="2935" actId="115"/>
        <pc:sldMkLst>
          <pc:docMk/>
          <pc:sldMk cId="287874739" sldId="258"/>
        </pc:sldMkLst>
        <pc:spChg chg="mod">
          <ac:chgData name="Claire Edwards" userId="cacbd0de-d805-4646-914e-757b66636a8a" providerId="ADAL" clId="{BAD628B5-EA85-4EC2-A438-B70372328EAC}" dt="2023-02-02T12:06:14.633" v="2935" actId="115"/>
          <ac:spMkLst>
            <pc:docMk/>
            <pc:sldMk cId="287874739" sldId="258"/>
            <ac:spMk id="2" creationId="{D48C9428-220D-821A-657F-E09A969502CC}"/>
          </ac:spMkLst>
        </pc:spChg>
        <pc:spChg chg="mod">
          <ac:chgData name="Claire Edwards" userId="cacbd0de-d805-4646-914e-757b66636a8a" providerId="ADAL" clId="{BAD628B5-EA85-4EC2-A438-B70372328EAC}" dt="2023-02-02T11:07:40.186" v="1977" actId="20578"/>
          <ac:spMkLst>
            <pc:docMk/>
            <pc:sldMk cId="287874739" sldId="258"/>
            <ac:spMk id="5" creationId="{F6C01052-96F6-24E8-6F67-812EC81CB169}"/>
          </ac:spMkLst>
        </pc:spChg>
        <pc:picChg chg="mod">
          <ac:chgData name="Claire Edwards" userId="cacbd0de-d805-4646-914e-757b66636a8a" providerId="ADAL" clId="{BAD628B5-EA85-4EC2-A438-B70372328EAC}" dt="2023-02-02T11:05:48.480" v="1972" actId="14100"/>
          <ac:picMkLst>
            <pc:docMk/>
            <pc:sldMk cId="287874739" sldId="258"/>
            <ac:picMk id="4" creationId="{A6397B3E-6422-2056-BAB6-3927B3446B3B}"/>
          </ac:picMkLst>
        </pc:picChg>
      </pc:sldChg>
      <pc:sldChg chg="delSp del mod ord">
        <pc:chgData name="Claire Edwards" userId="cacbd0de-d805-4646-914e-757b66636a8a" providerId="ADAL" clId="{BAD628B5-EA85-4EC2-A438-B70372328EAC}" dt="2023-02-02T11:44:26.616" v="2726" actId="47"/>
        <pc:sldMkLst>
          <pc:docMk/>
          <pc:sldMk cId="2870200854" sldId="259"/>
        </pc:sldMkLst>
        <pc:spChg chg="del">
          <ac:chgData name="Claire Edwards" userId="cacbd0de-d805-4646-914e-757b66636a8a" providerId="ADAL" clId="{BAD628B5-EA85-4EC2-A438-B70372328EAC}" dt="2023-02-02T11:44:24.895" v="2725" actId="478"/>
          <ac:spMkLst>
            <pc:docMk/>
            <pc:sldMk cId="2870200854" sldId="259"/>
            <ac:spMk id="4" creationId="{D5A78F18-E410-0F78-B353-64165070E1CF}"/>
          </ac:spMkLst>
        </pc:spChg>
      </pc:sldChg>
      <pc:sldChg chg="modSp mod">
        <pc:chgData name="Claire Edwards" userId="cacbd0de-d805-4646-914e-757b66636a8a" providerId="ADAL" clId="{BAD628B5-EA85-4EC2-A438-B70372328EAC}" dt="2023-02-02T12:06:08.793" v="2933" actId="115"/>
        <pc:sldMkLst>
          <pc:docMk/>
          <pc:sldMk cId="783917051" sldId="260"/>
        </pc:sldMkLst>
        <pc:spChg chg="mod">
          <ac:chgData name="Claire Edwards" userId="cacbd0de-d805-4646-914e-757b66636a8a" providerId="ADAL" clId="{BAD628B5-EA85-4EC2-A438-B70372328EAC}" dt="2023-02-02T12:06:08.793" v="2933" actId="115"/>
          <ac:spMkLst>
            <pc:docMk/>
            <pc:sldMk cId="783917051" sldId="260"/>
            <ac:spMk id="2" creationId="{2BF43776-2F4D-6E03-8421-60521C12CBBC}"/>
          </ac:spMkLst>
        </pc:spChg>
        <pc:spChg chg="mod">
          <ac:chgData name="Claire Edwards" userId="cacbd0de-d805-4646-914e-757b66636a8a" providerId="ADAL" clId="{BAD628B5-EA85-4EC2-A438-B70372328EAC}" dt="2023-02-02T11:04:55.139" v="1971" actId="20577"/>
          <ac:spMkLst>
            <pc:docMk/>
            <pc:sldMk cId="783917051" sldId="260"/>
            <ac:spMk id="4" creationId="{F78CBABF-7736-0A96-A14F-15AD719DEF21}"/>
          </ac:spMkLst>
        </pc:spChg>
      </pc:sldChg>
      <pc:sldChg chg="modSp mod">
        <pc:chgData name="Claire Edwards" userId="cacbd0de-d805-4646-914e-757b66636a8a" providerId="ADAL" clId="{BAD628B5-EA85-4EC2-A438-B70372328EAC}" dt="2023-02-02T12:06:34.453" v="2938" actId="255"/>
        <pc:sldMkLst>
          <pc:docMk/>
          <pc:sldMk cId="1435589571" sldId="261"/>
        </pc:sldMkLst>
        <pc:spChg chg="mod">
          <ac:chgData name="Claire Edwards" userId="cacbd0de-d805-4646-914e-757b66636a8a" providerId="ADAL" clId="{BAD628B5-EA85-4EC2-A438-B70372328EAC}" dt="2023-02-02T12:06:22.313" v="2937" actId="115"/>
          <ac:spMkLst>
            <pc:docMk/>
            <pc:sldMk cId="1435589571" sldId="261"/>
            <ac:spMk id="2" creationId="{2BF43776-2F4D-6E03-8421-60521C12CBBC}"/>
          </ac:spMkLst>
        </pc:spChg>
        <pc:spChg chg="mod">
          <ac:chgData name="Claire Edwards" userId="cacbd0de-d805-4646-914e-757b66636a8a" providerId="ADAL" clId="{BAD628B5-EA85-4EC2-A438-B70372328EAC}" dt="2023-02-02T12:06:34.453" v="2938" actId="255"/>
          <ac:spMkLst>
            <pc:docMk/>
            <pc:sldMk cId="1435589571" sldId="261"/>
            <ac:spMk id="4" creationId="{F78CBABF-7736-0A96-A14F-15AD719DEF21}"/>
          </ac:spMkLst>
        </pc:spChg>
        <pc:picChg chg="mod modCrop">
          <ac:chgData name="Claire Edwards" userId="cacbd0de-d805-4646-914e-757b66636a8a" providerId="ADAL" clId="{BAD628B5-EA85-4EC2-A438-B70372328EAC}" dt="2023-02-02T11:09:27.241" v="1985" actId="732"/>
          <ac:picMkLst>
            <pc:docMk/>
            <pc:sldMk cId="1435589571" sldId="261"/>
            <ac:picMk id="8" creationId="{952591D4-CEF9-D4DE-0211-3830C28FBE9C}"/>
          </ac:picMkLst>
        </pc:picChg>
        <pc:picChg chg="mod">
          <ac:chgData name="Claire Edwards" userId="cacbd0de-d805-4646-914e-757b66636a8a" providerId="ADAL" clId="{BAD628B5-EA85-4EC2-A438-B70372328EAC}" dt="2023-02-02T11:09:18.184" v="1983" actId="1076"/>
          <ac:picMkLst>
            <pc:docMk/>
            <pc:sldMk cId="1435589571" sldId="261"/>
            <ac:picMk id="2050" creationId="{F026A945-84E3-67E4-0A04-926E86E8CB4A}"/>
          </ac:picMkLst>
        </pc:picChg>
      </pc:sldChg>
      <pc:sldChg chg="del">
        <pc:chgData name="Claire Edwards" userId="cacbd0de-d805-4646-914e-757b66636a8a" providerId="ADAL" clId="{BAD628B5-EA85-4EC2-A438-B70372328EAC}" dt="2023-02-02T11:48:52.212" v="2812" actId="47"/>
        <pc:sldMkLst>
          <pc:docMk/>
          <pc:sldMk cId="2536984658" sldId="262"/>
        </pc:sldMkLst>
      </pc:sldChg>
      <pc:sldChg chg="modSp mod">
        <pc:chgData name="Claire Edwards" userId="cacbd0de-d805-4646-914e-757b66636a8a" providerId="ADAL" clId="{BAD628B5-EA85-4EC2-A438-B70372328EAC}" dt="2023-02-02T11:48:46.243" v="2811" actId="1076"/>
        <pc:sldMkLst>
          <pc:docMk/>
          <pc:sldMk cId="4243506766" sldId="263"/>
        </pc:sldMkLst>
        <pc:spChg chg="mod">
          <ac:chgData name="Claire Edwards" userId="cacbd0de-d805-4646-914e-757b66636a8a" providerId="ADAL" clId="{BAD628B5-EA85-4EC2-A438-B70372328EAC}" dt="2023-02-02T11:46:28.591" v="2777" actId="20577"/>
          <ac:spMkLst>
            <pc:docMk/>
            <pc:sldMk cId="4243506766" sldId="263"/>
            <ac:spMk id="2" creationId="{D48C9428-220D-821A-657F-E09A969502CC}"/>
          </ac:spMkLst>
        </pc:spChg>
        <pc:spChg chg="mod">
          <ac:chgData name="Claire Edwards" userId="cacbd0de-d805-4646-914e-757b66636a8a" providerId="ADAL" clId="{BAD628B5-EA85-4EC2-A438-B70372328EAC}" dt="2023-02-02T11:48:28.638" v="2807" actId="14100"/>
          <ac:spMkLst>
            <pc:docMk/>
            <pc:sldMk cId="4243506766" sldId="263"/>
            <ac:spMk id="3" creationId="{BD1B4E64-E6F1-0354-CAC9-72476D5E3A9B}"/>
          </ac:spMkLst>
        </pc:spChg>
        <pc:spChg chg="mod">
          <ac:chgData name="Claire Edwards" userId="cacbd0de-d805-4646-914e-757b66636a8a" providerId="ADAL" clId="{BAD628B5-EA85-4EC2-A438-B70372328EAC}" dt="2023-02-02T11:48:13.370" v="2806" actId="20577"/>
          <ac:spMkLst>
            <pc:docMk/>
            <pc:sldMk cId="4243506766" sldId="263"/>
            <ac:spMk id="4" creationId="{2F7B3679-86FE-D8FA-AAEA-FAC88A7FB4CD}"/>
          </ac:spMkLst>
        </pc:spChg>
        <pc:picChg chg="mod">
          <ac:chgData name="Claire Edwards" userId="cacbd0de-d805-4646-914e-757b66636a8a" providerId="ADAL" clId="{BAD628B5-EA85-4EC2-A438-B70372328EAC}" dt="2023-02-02T11:48:46.243" v="2811" actId="1076"/>
          <ac:picMkLst>
            <pc:docMk/>
            <pc:sldMk cId="4243506766" sldId="263"/>
            <ac:picMk id="3074" creationId="{32F6B03F-9FC6-4538-E04F-D0872191500B}"/>
          </ac:picMkLst>
        </pc:picChg>
        <pc:picChg chg="mod">
          <ac:chgData name="Claire Edwards" userId="cacbd0de-d805-4646-914e-757b66636a8a" providerId="ADAL" clId="{BAD628B5-EA85-4EC2-A438-B70372328EAC}" dt="2023-02-02T11:48:42.091" v="2810" actId="14100"/>
          <ac:picMkLst>
            <pc:docMk/>
            <pc:sldMk cId="4243506766" sldId="263"/>
            <ac:picMk id="3076" creationId="{CB88B97F-F243-B6B4-F563-877557DC08D6}"/>
          </ac:picMkLst>
        </pc:picChg>
      </pc:sldChg>
      <pc:sldChg chg="addSp delSp modSp mod">
        <pc:chgData name="Claire Edwards" userId="cacbd0de-d805-4646-914e-757b66636a8a" providerId="ADAL" clId="{BAD628B5-EA85-4EC2-A438-B70372328EAC}" dt="2023-02-02T12:19:44.845" v="3039" actId="14100"/>
        <pc:sldMkLst>
          <pc:docMk/>
          <pc:sldMk cId="582722139" sldId="264"/>
        </pc:sldMkLst>
        <pc:spChg chg="mod">
          <ac:chgData name="Claire Edwards" userId="cacbd0de-d805-4646-914e-757b66636a8a" providerId="ADAL" clId="{BAD628B5-EA85-4EC2-A438-B70372328EAC}" dt="2023-02-02T11:12:55.345" v="2056" actId="1076"/>
          <ac:spMkLst>
            <pc:docMk/>
            <pc:sldMk cId="582722139" sldId="264"/>
            <ac:spMk id="2" creationId="{019EAA10-7099-6908-D724-86EC25B9EED8}"/>
          </ac:spMkLst>
        </pc:spChg>
        <pc:spChg chg="mod">
          <ac:chgData name="Claire Edwards" userId="cacbd0de-d805-4646-914e-757b66636a8a" providerId="ADAL" clId="{BAD628B5-EA85-4EC2-A438-B70372328EAC}" dt="2023-02-02T11:41:17.427" v="2679" actId="208"/>
          <ac:spMkLst>
            <pc:docMk/>
            <pc:sldMk cId="582722139" sldId="264"/>
            <ac:spMk id="4" creationId="{3C2B8138-AF95-46C7-6641-E58F9177781F}"/>
          </ac:spMkLst>
        </pc:spChg>
        <pc:spChg chg="mod">
          <ac:chgData name="Claire Edwards" userId="cacbd0de-d805-4646-914e-757b66636a8a" providerId="ADAL" clId="{BAD628B5-EA85-4EC2-A438-B70372328EAC}" dt="2023-02-02T11:41:20.819" v="2680" actId="208"/>
          <ac:spMkLst>
            <pc:docMk/>
            <pc:sldMk cId="582722139" sldId="264"/>
            <ac:spMk id="5" creationId="{29996F9F-76EA-2345-90D9-27DE31E494F3}"/>
          </ac:spMkLst>
        </pc:spChg>
        <pc:picChg chg="add del mod">
          <ac:chgData name="Claire Edwards" userId="cacbd0de-d805-4646-914e-757b66636a8a" providerId="ADAL" clId="{BAD628B5-EA85-4EC2-A438-B70372328EAC}" dt="2023-02-02T12:11:55.492" v="2974" actId="478"/>
          <ac:picMkLst>
            <pc:docMk/>
            <pc:sldMk cId="582722139" sldId="264"/>
            <ac:picMk id="6146" creationId="{0D948182-3150-7222-D2AD-7C80FE42AFB9}"/>
          </ac:picMkLst>
        </pc:picChg>
        <pc:picChg chg="add mod">
          <ac:chgData name="Claire Edwards" userId="cacbd0de-d805-4646-914e-757b66636a8a" providerId="ADAL" clId="{BAD628B5-EA85-4EC2-A438-B70372328EAC}" dt="2023-02-02T12:16:05.206" v="3022" actId="1038"/>
          <ac:picMkLst>
            <pc:docMk/>
            <pc:sldMk cId="582722139" sldId="264"/>
            <ac:picMk id="6148" creationId="{DFCA4D94-B721-1CCF-306F-5395C98B6C3F}"/>
          </ac:picMkLst>
        </pc:picChg>
        <pc:picChg chg="add mod">
          <ac:chgData name="Claire Edwards" userId="cacbd0de-d805-4646-914e-757b66636a8a" providerId="ADAL" clId="{BAD628B5-EA85-4EC2-A438-B70372328EAC}" dt="2023-02-02T12:19:44.845" v="3039" actId="14100"/>
          <ac:picMkLst>
            <pc:docMk/>
            <pc:sldMk cId="582722139" sldId="264"/>
            <ac:picMk id="6150" creationId="{A8D3249F-DFF8-C27D-BC06-58B647798640}"/>
          </ac:picMkLst>
        </pc:picChg>
      </pc:sldChg>
      <pc:sldChg chg="modSp mod">
        <pc:chgData name="Claire Edwards" userId="cacbd0de-d805-4646-914e-757b66636a8a" providerId="ADAL" clId="{BAD628B5-EA85-4EC2-A438-B70372328EAC}" dt="2023-02-02T11:45:26.272" v="2746" actId="20577"/>
        <pc:sldMkLst>
          <pc:docMk/>
          <pc:sldMk cId="2997228782" sldId="265"/>
        </pc:sldMkLst>
        <pc:spChg chg="mod">
          <ac:chgData name="Claire Edwards" userId="cacbd0de-d805-4646-914e-757b66636a8a" providerId="ADAL" clId="{BAD628B5-EA85-4EC2-A438-B70372328EAC}" dt="2023-02-02T11:45:26.272" v="2746" actId="20577"/>
          <ac:spMkLst>
            <pc:docMk/>
            <pc:sldMk cId="2997228782" sldId="265"/>
            <ac:spMk id="4" creationId="{F78CBABF-7736-0A96-A14F-15AD719DEF21}"/>
          </ac:spMkLst>
        </pc:spChg>
      </pc:sldChg>
      <pc:sldChg chg="addSp delSp modSp mod">
        <pc:chgData name="Claire Edwards" userId="cacbd0de-d805-4646-914e-757b66636a8a" providerId="ADAL" clId="{BAD628B5-EA85-4EC2-A438-B70372328EAC}" dt="2023-02-02T12:20:43.573" v="3053" actId="1076"/>
        <pc:sldMkLst>
          <pc:docMk/>
          <pc:sldMk cId="1099203259" sldId="266"/>
        </pc:sldMkLst>
        <pc:spChg chg="mod">
          <ac:chgData name="Claire Edwards" userId="cacbd0de-d805-4646-914e-757b66636a8a" providerId="ADAL" clId="{BAD628B5-EA85-4EC2-A438-B70372328EAC}" dt="2023-02-02T11:41:30.812" v="2681" actId="255"/>
          <ac:spMkLst>
            <pc:docMk/>
            <pc:sldMk cId="1099203259" sldId="266"/>
            <ac:spMk id="4" creationId="{2D3D3215-4D1B-0461-DA2F-8CCE05B56FE3}"/>
          </ac:spMkLst>
        </pc:spChg>
        <pc:picChg chg="add mod">
          <ac:chgData name="Claire Edwards" userId="cacbd0de-d805-4646-914e-757b66636a8a" providerId="ADAL" clId="{BAD628B5-EA85-4EC2-A438-B70372328EAC}" dt="2023-02-02T12:20:28.310" v="3048" actId="14100"/>
          <ac:picMkLst>
            <pc:docMk/>
            <pc:sldMk cId="1099203259" sldId="266"/>
            <ac:picMk id="5122" creationId="{A4EC78DA-49AB-F2F5-B485-64B3A559AD4C}"/>
          </ac:picMkLst>
        </pc:picChg>
        <pc:picChg chg="add del mod">
          <ac:chgData name="Claire Edwards" userId="cacbd0de-d805-4646-914e-757b66636a8a" providerId="ADAL" clId="{BAD628B5-EA85-4EC2-A438-B70372328EAC}" dt="2023-02-02T12:13:06.881" v="2982" actId="21"/>
          <ac:picMkLst>
            <pc:docMk/>
            <pc:sldMk cId="1099203259" sldId="266"/>
            <ac:picMk id="5124" creationId="{34D7F41A-2665-7129-9B3C-62F47523F830}"/>
          </ac:picMkLst>
        </pc:picChg>
        <pc:picChg chg="add mod">
          <ac:chgData name="Claire Edwards" userId="cacbd0de-d805-4646-914e-757b66636a8a" providerId="ADAL" clId="{BAD628B5-EA85-4EC2-A438-B70372328EAC}" dt="2023-02-02T12:20:43.573" v="3053" actId="1076"/>
          <ac:picMkLst>
            <pc:docMk/>
            <pc:sldMk cId="1099203259" sldId="266"/>
            <ac:picMk id="5126" creationId="{8F3DA802-5636-B564-4BF9-9F564D723A64}"/>
          </ac:picMkLst>
        </pc:picChg>
        <pc:picChg chg="add mod">
          <ac:chgData name="Claire Edwards" userId="cacbd0de-d805-4646-914e-757b66636a8a" providerId="ADAL" clId="{BAD628B5-EA85-4EC2-A438-B70372328EAC}" dt="2023-02-02T12:20:36.805" v="3051" actId="1076"/>
          <ac:picMkLst>
            <pc:docMk/>
            <pc:sldMk cId="1099203259" sldId="266"/>
            <ac:picMk id="5128" creationId="{8B2571C4-E622-4CB6-8FEB-2B0FFFA6CCFE}"/>
          </ac:picMkLst>
        </pc:picChg>
      </pc:sldChg>
      <pc:sldChg chg="modSp del mod">
        <pc:chgData name="Claire Edwards" userId="cacbd0de-d805-4646-914e-757b66636a8a" providerId="ADAL" clId="{BAD628B5-EA85-4EC2-A438-B70372328EAC}" dt="2023-02-02T11:43:54.364" v="2722" actId="47"/>
        <pc:sldMkLst>
          <pc:docMk/>
          <pc:sldMk cId="477187992" sldId="267"/>
        </pc:sldMkLst>
        <pc:spChg chg="mod">
          <ac:chgData name="Claire Edwards" userId="cacbd0de-d805-4646-914e-757b66636a8a" providerId="ADAL" clId="{BAD628B5-EA85-4EC2-A438-B70372328EAC}" dt="2023-02-02T11:35:35.287" v="2641" actId="20577"/>
          <ac:spMkLst>
            <pc:docMk/>
            <pc:sldMk cId="477187992" sldId="267"/>
            <ac:spMk id="4" creationId="{F78CBABF-7736-0A96-A14F-15AD719DEF21}"/>
          </ac:spMkLst>
        </pc:spChg>
      </pc:sldChg>
      <pc:sldChg chg="addSp delSp modSp new mod ord setBg">
        <pc:chgData name="Claire Edwards" userId="cacbd0de-d805-4646-914e-757b66636a8a" providerId="ADAL" clId="{BAD628B5-EA85-4EC2-A438-B70372328EAC}" dt="2023-02-02T12:09:34.866" v="2963" actId="20577"/>
        <pc:sldMkLst>
          <pc:docMk/>
          <pc:sldMk cId="571424202" sldId="268"/>
        </pc:sldMkLst>
        <pc:spChg chg="mod">
          <ac:chgData name="Claire Edwards" userId="cacbd0de-d805-4646-914e-757b66636a8a" providerId="ADAL" clId="{BAD628B5-EA85-4EC2-A438-B70372328EAC}" dt="2023-02-02T11:51:28.601" v="2828" actId="255"/>
          <ac:spMkLst>
            <pc:docMk/>
            <pc:sldMk cId="571424202" sldId="268"/>
            <ac:spMk id="2" creationId="{B7AEF94D-969D-F290-D861-9B5CF8145E84}"/>
          </ac:spMkLst>
        </pc:spChg>
        <pc:spChg chg="add mod">
          <ac:chgData name="Claire Edwards" userId="cacbd0de-d805-4646-914e-757b66636a8a" providerId="ADAL" clId="{BAD628B5-EA85-4EC2-A438-B70372328EAC}" dt="2023-02-02T11:51:39.790" v="2831" actId="113"/>
          <ac:spMkLst>
            <pc:docMk/>
            <pc:sldMk cId="571424202" sldId="268"/>
            <ac:spMk id="3" creationId="{5A843E45-A339-557E-5EDA-7EF84676176D}"/>
          </ac:spMkLst>
        </pc:spChg>
        <pc:spChg chg="add mod">
          <ac:chgData name="Claire Edwards" userId="cacbd0de-d805-4646-914e-757b66636a8a" providerId="ADAL" clId="{BAD628B5-EA85-4EC2-A438-B70372328EAC}" dt="2023-02-02T11:55:42.364" v="2848" actId="1076"/>
          <ac:spMkLst>
            <pc:docMk/>
            <pc:sldMk cId="571424202" sldId="268"/>
            <ac:spMk id="4" creationId="{905818BC-3331-2062-E199-EC5BBD34A0FD}"/>
          </ac:spMkLst>
        </pc:spChg>
        <pc:spChg chg="add mod">
          <ac:chgData name="Claire Edwards" userId="cacbd0de-d805-4646-914e-757b66636a8a" providerId="ADAL" clId="{BAD628B5-EA85-4EC2-A438-B70372328EAC}" dt="2023-02-02T12:09:34.866" v="2963" actId="20577"/>
          <ac:spMkLst>
            <pc:docMk/>
            <pc:sldMk cId="571424202" sldId="268"/>
            <ac:spMk id="5" creationId="{11834D02-2F72-E9A4-3039-CA66AA2C091B}"/>
          </ac:spMkLst>
        </pc:spChg>
        <pc:picChg chg="add del mod">
          <ac:chgData name="Claire Edwards" userId="cacbd0de-d805-4646-914e-757b66636a8a" providerId="ADAL" clId="{BAD628B5-EA85-4EC2-A438-B70372328EAC}" dt="2023-02-02T11:56:10.088" v="2851" actId="478"/>
          <ac:picMkLst>
            <pc:docMk/>
            <pc:sldMk cId="571424202" sldId="268"/>
            <ac:picMk id="6" creationId="{99470183-02C4-8CBD-4147-554D963BBDA3}"/>
          </ac:picMkLst>
        </pc:picChg>
      </pc:sldChg>
      <pc:sldChg chg="addSp delSp modSp add mod">
        <pc:chgData name="Claire Edwards" userId="cacbd0de-d805-4646-914e-757b66636a8a" providerId="ADAL" clId="{BAD628B5-EA85-4EC2-A438-B70372328EAC}" dt="2023-02-02T12:08:53.348" v="2959" actId="14100"/>
        <pc:sldMkLst>
          <pc:docMk/>
          <pc:sldMk cId="4071793150" sldId="269"/>
        </pc:sldMkLst>
        <pc:spChg chg="mod">
          <ac:chgData name="Claire Edwards" userId="cacbd0de-d805-4646-914e-757b66636a8a" providerId="ADAL" clId="{BAD628B5-EA85-4EC2-A438-B70372328EAC}" dt="2023-02-02T12:03:13.662" v="2900" actId="115"/>
          <ac:spMkLst>
            <pc:docMk/>
            <pc:sldMk cId="4071793150" sldId="269"/>
            <ac:spMk id="2" creationId="{B7AEF94D-969D-F290-D861-9B5CF8145E84}"/>
          </ac:spMkLst>
        </pc:spChg>
        <pc:spChg chg="mod">
          <ac:chgData name="Claire Edwards" userId="cacbd0de-d805-4646-914e-757b66636a8a" providerId="ADAL" clId="{BAD628B5-EA85-4EC2-A438-B70372328EAC}" dt="2023-02-02T11:57:27.904" v="2869" actId="20577"/>
          <ac:spMkLst>
            <pc:docMk/>
            <pc:sldMk cId="4071793150" sldId="269"/>
            <ac:spMk id="3" creationId="{5A843E45-A339-557E-5EDA-7EF84676176D}"/>
          </ac:spMkLst>
        </pc:spChg>
        <pc:spChg chg="del mod">
          <ac:chgData name="Claire Edwards" userId="cacbd0de-d805-4646-914e-757b66636a8a" providerId="ADAL" clId="{BAD628B5-EA85-4EC2-A438-B70372328EAC}" dt="2023-02-02T10:47:30.842" v="1251"/>
          <ac:spMkLst>
            <pc:docMk/>
            <pc:sldMk cId="4071793150" sldId="269"/>
            <ac:spMk id="4" creationId="{905818BC-3331-2062-E199-EC5BBD34A0FD}"/>
          </ac:spMkLst>
        </pc:spChg>
        <pc:spChg chg="del">
          <ac:chgData name="Claire Edwards" userId="cacbd0de-d805-4646-914e-757b66636a8a" providerId="ADAL" clId="{BAD628B5-EA85-4EC2-A438-B70372328EAC}" dt="2023-02-02T10:47:30.842" v="1249" actId="478"/>
          <ac:spMkLst>
            <pc:docMk/>
            <pc:sldMk cId="4071793150" sldId="269"/>
            <ac:spMk id="5" creationId="{11834D02-2F72-E9A4-3039-CA66AA2C091B}"/>
          </ac:spMkLst>
        </pc:spChg>
        <pc:picChg chg="add mod">
          <ac:chgData name="Claire Edwards" userId="cacbd0de-d805-4646-914e-757b66636a8a" providerId="ADAL" clId="{BAD628B5-EA85-4EC2-A438-B70372328EAC}" dt="2023-02-02T12:08:48.197" v="2957" actId="1076"/>
          <ac:picMkLst>
            <pc:docMk/>
            <pc:sldMk cId="4071793150" sldId="269"/>
            <ac:picMk id="6" creationId="{72F14139-AEBD-A11F-E30F-E756E7C6809F}"/>
          </ac:picMkLst>
        </pc:picChg>
        <pc:picChg chg="add del mod">
          <ac:chgData name="Claire Edwards" userId="cacbd0de-d805-4646-914e-757b66636a8a" providerId="ADAL" clId="{BAD628B5-EA85-4EC2-A438-B70372328EAC}" dt="2023-02-02T12:04:19.403" v="2910" actId="21"/>
          <ac:picMkLst>
            <pc:docMk/>
            <pc:sldMk cId="4071793150" sldId="269"/>
            <ac:picMk id="4098" creationId="{6705A196-F516-3815-845F-394E3DE61AEC}"/>
          </ac:picMkLst>
        </pc:picChg>
        <pc:picChg chg="add del mod">
          <ac:chgData name="Claire Edwards" userId="cacbd0de-d805-4646-914e-757b66636a8a" providerId="ADAL" clId="{BAD628B5-EA85-4EC2-A438-B70372328EAC}" dt="2023-02-02T12:05:53.506" v="2929" actId="478"/>
          <ac:picMkLst>
            <pc:docMk/>
            <pc:sldMk cId="4071793150" sldId="269"/>
            <ac:picMk id="4100" creationId="{A5D98BBA-E3CD-B7D5-D4C3-75F849B18724}"/>
          </ac:picMkLst>
        </pc:picChg>
        <pc:picChg chg="add mod">
          <ac:chgData name="Claire Edwards" userId="cacbd0de-d805-4646-914e-757b66636a8a" providerId="ADAL" clId="{BAD628B5-EA85-4EC2-A438-B70372328EAC}" dt="2023-02-02T12:08:50.038" v="2958" actId="1076"/>
          <ac:picMkLst>
            <pc:docMk/>
            <pc:sldMk cId="4071793150" sldId="269"/>
            <ac:picMk id="4102" creationId="{C43EE697-8A82-068E-AEF5-429FD0DDECE4}"/>
          </ac:picMkLst>
        </pc:picChg>
        <pc:picChg chg="add mod">
          <ac:chgData name="Claire Edwards" userId="cacbd0de-d805-4646-914e-757b66636a8a" providerId="ADAL" clId="{BAD628B5-EA85-4EC2-A438-B70372328EAC}" dt="2023-02-02T12:08:53.348" v="2959" actId="14100"/>
          <ac:picMkLst>
            <pc:docMk/>
            <pc:sldMk cId="4071793150" sldId="269"/>
            <ac:picMk id="4104" creationId="{F12E94A7-EB13-6342-834D-9210492491B6}"/>
          </ac:picMkLst>
        </pc:picChg>
      </pc:sldChg>
      <pc:sldChg chg="addSp modSp add mod">
        <pc:chgData name="Claire Edwards" userId="cacbd0de-d805-4646-914e-757b66636a8a" providerId="ADAL" clId="{BAD628B5-EA85-4EC2-A438-B70372328EAC}" dt="2023-02-02T12:16:31.492" v="3026" actId="14100"/>
        <pc:sldMkLst>
          <pc:docMk/>
          <pc:sldMk cId="1615687454" sldId="270"/>
        </pc:sldMkLst>
        <pc:spChg chg="mod">
          <ac:chgData name="Claire Edwards" userId="cacbd0de-d805-4646-914e-757b66636a8a" providerId="ADAL" clId="{BAD628B5-EA85-4EC2-A438-B70372328EAC}" dt="2023-02-02T11:20:44.713" v="2098" actId="6549"/>
          <ac:spMkLst>
            <pc:docMk/>
            <pc:sldMk cId="1615687454" sldId="270"/>
            <ac:spMk id="2" creationId="{68F92D61-D01C-9A88-2A6B-A6572D60DE76}"/>
          </ac:spMkLst>
        </pc:spChg>
        <pc:spChg chg="add mod">
          <ac:chgData name="Claire Edwards" userId="cacbd0de-d805-4646-914e-757b66636a8a" providerId="ADAL" clId="{BAD628B5-EA85-4EC2-A438-B70372328EAC}" dt="2023-02-02T12:13:22.873" v="2986" actId="1076"/>
          <ac:spMkLst>
            <pc:docMk/>
            <pc:sldMk cId="1615687454" sldId="270"/>
            <ac:spMk id="3" creationId="{83957C0B-7CDF-95F6-9819-E15200A3B9D1}"/>
          </ac:spMkLst>
        </pc:spChg>
        <pc:spChg chg="mod">
          <ac:chgData name="Claire Edwards" userId="cacbd0de-d805-4646-914e-757b66636a8a" providerId="ADAL" clId="{BAD628B5-EA85-4EC2-A438-B70372328EAC}" dt="2023-02-02T12:13:39.378" v="2989" actId="1076"/>
          <ac:spMkLst>
            <pc:docMk/>
            <pc:sldMk cId="1615687454" sldId="270"/>
            <ac:spMk id="4" creationId="{2D3D3215-4D1B-0461-DA2F-8CCE05B56FE3}"/>
          </ac:spMkLst>
        </pc:spChg>
        <pc:spChg chg="mod">
          <ac:chgData name="Claire Edwards" userId="cacbd0de-d805-4646-914e-757b66636a8a" providerId="ADAL" clId="{BAD628B5-EA85-4EC2-A438-B70372328EAC}" dt="2023-02-02T12:13:33.418" v="2988" actId="1076"/>
          <ac:spMkLst>
            <pc:docMk/>
            <pc:sldMk cId="1615687454" sldId="270"/>
            <ac:spMk id="5" creationId="{65074C0F-8FEF-62AF-F297-9AC71667D61E}"/>
          </ac:spMkLst>
        </pc:spChg>
        <pc:picChg chg="add mod">
          <ac:chgData name="Claire Edwards" userId="cacbd0de-d805-4646-914e-757b66636a8a" providerId="ADAL" clId="{BAD628B5-EA85-4EC2-A438-B70372328EAC}" dt="2023-02-02T12:15:26.427" v="3000" actId="14100"/>
          <ac:picMkLst>
            <pc:docMk/>
            <pc:sldMk cId="1615687454" sldId="270"/>
            <ac:picMk id="6" creationId="{094D72BF-AD04-1E0C-0B8E-07A37FA85A81}"/>
          </ac:picMkLst>
        </pc:picChg>
        <pc:picChg chg="add mod">
          <ac:chgData name="Claire Edwards" userId="cacbd0de-d805-4646-914e-757b66636a8a" providerId="ADAL" clId="{BAD628B5-EA85-4EC2-A438-B70372328EAC}" dt="2023-02-02T12:16:31.492" v="3026" actId="14100"/>
          <ac:picMkLst>
            <pc:docMk/>
            <pc:sldMk cId="1615687454" sldId="270"/>
            <ac:picMk id="8194" creationId="{7D1D3DC2-3695-F4F6-707D-343B514DD611}"/>
          </ac:picMkLst>
        </pc:picChg>
      </pc:sldChg>
      <pc:sldChg chg="addSp delSp modSp add mod">
        <pc:chgData name="Claire Edwards" userId="cacbd0de-d805-4646-914e-757b66636a8a" providerId="ADAL" clId="{BAD628B5-EA85-4EC2-A438-B70372328EAC}" dt="2023-02-02T12:17:26.069" v="3031" actId="14100"/>
        <pc:sldMkLst>
          <pc:docMk/>
          <pc:sldMk cId="1050787425" sldId="271"/>
        </pc:sldMkLst>
        <pc:spChg chg="mod">
          <ac:chgData name="Claire Edwards" userId="cacbd0de-d805-4646-914e-757b66636a8a" providerId="ADAL" clId="{BAD628B5-EA85-4EC2-A438-B70372328EAC}" dt="2023-02-02T11:20:55.566" v="2109" actId="313"/>
          <ac:spMkLst>
            <pc:docMk/>
            <pc:sldMk cId="1050787425" sldId="271"/>
            <ac:spMk id="2" creationId="{68F92D61-D01C-9A88-2A6B-A6572D60DE76}"/>
          </ac:spMkLst>
        </pc:spChg>
        <pc:spChg chg="add del mod">
          <ac:chgData name="Claire Edwards" userId="cacbd0de-d805-4646-914e-757b66636a8a" providerId="ADAL" clId="{BAD628B5-EA85-4EC2-A438-B70372328EAC}" dt="2023-02-02T11:31:15.259" v="2591"/>
          <ac:spMkLst>
            <pc:docMk/>
            <pc:sldMk cId="1050787425" sldId="271"/>
            <ac:spMk id="3" creationId="{9A4A68CB-D981-B61D-7382-68A01BB13AB2}"/>
          </ac:spMkLst>
        </pc:spChg>
        <pc:spChg chg="mod">
          <ac:chgData name="Claire Edwards" userId="cacbd0de-d805-4646-914e-757b66636a8a" providerId="ADAL" clId="{BAD628B5-EA85-4EC2-A438-B70372328EAC}" dt="2023-02-02T11:43:00.164" v="2712" actId="208"/>
          <ac:spMkLst>
            <pc:docMk/>
            <pc:sldMk cId="1050787425" sldId="271"/>
            <ac:spMk id="4" creationId="{2D3D3215-4D1B-0461-DA2F-8CCE05B56FE3}"/>
          </ac:spMkLst>
        </pc:spChg>
        <pc:spChg chg="del mod">
          <ac:chgData name="Claire Edwards" userId="cacbd0de-d805-4646-914e-757b66636a8a" providerId="ADAL" clId="{BAD628B5-EA85-4EC2-A438-B70372328EAC}" dt="2023-02-02T12:15:19.663" v="2998" actId="478"/>
          <ac:spMkLst>
            <pc:docMk/>
            <pc:sldMk cId="1050787425" sldId="271"/>
            <ac:spMk id="5" creationId="{65074C0F-8FEF-62AF-F297-9AC71667D61E}"/>
          </ac:spMkLst>
        </pc:spChg>
        <pc:spChg chg="add mod">
          <ac:chgData name="Claire Edwards" userId="cacbd0de-d805-4646-914e-757b66636a8a" providerId="ADAL" clId="{BAD628B5-EA85-4EC2-A438-B70372328EAC}" dt="2023-02-02T12:14:55.098" v="2996" actId="14100"/>
          <ac:spMkLst>
            <pc:docMk/>
            <pc:sldMk cId="1050787425" sldId="271"/>
            <ac:spMk id="6" creationId="{E50DD796-0475-EE81-D023-C31ACA9F21A1}"/>
          </ac:spMkLst>
        </pc:spChg>
        <pc:picChg chg="add mod">
          <ac:chgData name="Claire Edwards" userId="cacbd0de-d805-4646-914e-757b66636a8a" providerId="ADAL" clId="{BAD628B5-EA85-4EC2-A438-B70372328EAC}" dt="2023-02-02T12:15:03.778" v="2997" actId="1076"/>
          <ac:picMkLst>
            <pc:docMk/>
            <pc:sldMk cId="1050787425" sldId="271"/>
            <ac:picMk id="7170" creationId="{42C80FEF-29E2-8136-CC8F-45F6CC1AC486}"/>
          </ac:picMkLst>
        </pc:picChg>
        <pc:picChg chg="add mod">
          <ac:chgData name="Claire Edwards" userId="cacbd0de-d805-4646-914e-757b66636a8a" providerId="ADAL" clId="{BAD628B5-EA85-4EC2-A438-B70372328EAC}" dt="2023-02-02T12:17:26.069" v="3031" actId="14100"/>
          <ac:picMkLst>
            <pc:docMk/>
            <pc:sldMk cId="1050787425" sldId="271"/>
            <ac:picMk id="7172" creationId="{9936404E-10F4-A70B-C4E0-89856CC7025B}"/>
          </ac:picMkLst>
        </pc:picChg>
      </pc:sldChg>
      <pc:sldChg chg="addSp delSp modSp add mod">
        <pc:chgData name="Claire Edwards" userId="cacbd0de-d805-4646-914e-757b66636a8a" providerId="ADAL" clId="{BAD628B5-EA85-4EC2-A438-B70372328EAC}" dt="2023-02-02T12:05:17.268" v="2926" actId="1076"/>
        <pc:sldMkLst>
          <pc:docMk/>
          <pc:sldMk cId="3952470680" sldId="272"/>
        </pc:sldMkLst>
        <pc:spChg chg="mod">
          <ac:chgData name="Claire Edwards" userId="cacbd0de-d805-4646-914e-757b66636a8a" providerId="ADAL" clId="{BAD628B5-EA85-4EC2-A438-B70372328EAC}" dt="2023-02-02T12:03:18.157" v="2902" actId="115"/>
          <ac:spMkLst>
            <pc:docMk/>
            <pc:sldMk cId="3952470680" sldId="272"/>
            <ac:spMk id="2" creationId="{B7AEF94D-969D-F290-D861-9B5CF8145E84}"/>
          </ac:spMkLst>
        </pc:spChg>
        <pc:spChg chg="mod">
          <ac:chgData name="Claire Edwards" userId="cacbd0de-d805-4646-914e-757b66636a8a" providerId="ADAL" clId="{BAD628B5-EA85-4EC2-A438-B70372328EAC}" dt="2023-02-02T11:57:44.880" v="2870" actId="12"/>
          <ac:spMkLst>
            <pc:docMk/>
            <pc:sldMk cId="3952470680" sldId="272"/>
            <ac:spMk id="3" creationId="{5A843E45-A339-557E-5EDA-7EF84676176D}"/>
          </ac:spMkLst>
        </pc:spChg>
        <pc:picChg chg="add del mod">
          <ac:chgData name="Claire Edwards" userId="cacbd0de-d805-4646-914e-757b66636a8a" providerId="ADAL" clId="{BAD628B5-EA85-4EC2-A438-B70372328EAC}" dt="2023-02-02T12:00:06.056" v="2874" actId="478"/>
          <ac:picMkLst>
            <pc:docMk/>
            <pc:sldMk cId="3952470680" sldId="272"/>
            <ac:picMk id="5" creationId="{4741CED8-F800-A3EA-893E-3DC7CF09C1B1}"/>
          </ac:picMkLst>
        </pc:picChg>
        <pc:picChg chg="add del mod modCrop">
          <ac:chgData name="Claire Edwards" userId="cacbd0de-d805-4646-914e-757b66636a8a" providerId="ADAL" clId="{BAD628B5-EA85-4EC2-A438-B70372328EAC}" dt="2023-02-02T12:02:53.285" v="2894" actId="21"/>
          <ac:picMkLst>
            <pc:docMk/>
            <pc:sldMk cId="3952470680" sldId="272"/>
            <ac:picMk id="7" creationId="{99E390D1-088D-CE80-E131-5314CC710C4D}"/>
          </ac:picMkLst>
        </pc:picChg>
        <pc:picChg chg="add del">
          <ac:chgData name="Claire Edwards" userId="cacbd0de-d805-4646-914e-757b66636a8a" providerId="ADAL" clId="{BAD628B5-EA85-4EC2-A438-B70372328EAC}" dt="2023-02-02T12:03:46.994" v="2904" actId="478"/>
          <ac:picMkLst>
            <pc:docMk/>
            <pc:sldMk cId="3952470680" sldId="272"/>
            <ac:picMk id="9" creationId="{07901868-B797-A152-D2B0-914823CE4486}"/>
          </ac:picMkLst>
        </pc:picChg>
        <pc:picChg chg="add mod">
          <ac:chgData name="Claire Edwards" userId="cacbd0de-d805-4646-914e-757b66636a8a" providerId="ADAL" clId="{BAD628B5-EA85-4EC2-A438-B70372328EAC}" dt="2023-02-02T12:05:15.643" v="2925" actId="1076"/>
          <ac:picMkLst>
            <pc:docMk/>
            <pc:sldMk cId="3952470680" sldId="272"/>
            <ac:picMk id="10" creationId="{7C0C4EA6-DEB4-3EC6-8E2D-B0C503C2CC6A}"/>
          </ac:picMkLst>
        </pc:picChg>
        <pc:picChg chg="add mod">
          <ac:chgData name="Claire Edwards" userId="cacbd0de-d805-4646-914e-757b66636a8a" providerId="ADAL" clId="{BAD628B5-EA85-4EC2-A438-B70372328EAC}" dt="2023-02-02T12:05:17.268" v="2926" actId="1076"/>
          <ac:picMkLst>
            <pc:docMk/>
            <pc:sldMk cId="3952470680" sldId="272"/>
            <ac:picMk id="2050" creationId="{6C523A99-729F-E4C3-E2C7-11A9A99A7FD4}"/>
          </ac:picMkLst>
        </pc:picChg>
        <pc:picChg chg="add mod">
          <ac:chgData name="Claire Edwards" userId="cacbd0de-d805-4646-914e-757b66636a8a" providerId="ADAL" clId="{BAD628B5-EA85-4EC2-A438-B70372328EAC}" dt="2023-02-02T12:05:07.891" v="2924" actId="1076"/>
          <ac:picMkLst>
            <pc:docMk/>
            <pc:sldMk cId="3952470680" sldId="272"/>
            <ac:picMk id="2052" creationId="{BEB899EC-6EAE-FD5A-CAF2-64AD98CC074C}"/>
          </ac:picMkLst>
        </pc:picChg>
      </pc:sldChg>
      <pc:sldMasterChg chg="setBg modSldLayout">
        <pc:chgData name="Claire Edwards" userId="cacbd0de-d805-4646-914e-757b66636a8a" providerId="ADAL" clId="{BAD628B5-EA85-4EC2-A438-B70372328EAC}" dt="2023-02-02T11:56:55.676" v="2858"/>
        <pc:sldMasterMkLst>
          <pc:docMk/>
          <pc:sldMasterMk cId="1371527051" sldId="2147483648"/>
        </pc:sldMasterMkLst>
        <pc:sldLayoutChg chg="setBg">
          <pc:chgData name="Claire Edwards" userId="cacbd0de-d805-4646-914e-757b66636a8a" providerId="ADAL" clId="{BAD628B5-EA85-4EC2-A438-B70372328EAC}" dt="2023-02-02T11:56:55.676" v="2858"/>
          <pc:sldLayoutMkLst>
            <pc:docMk/>
            <pc:sldMasterMk cId="1371527051" sldId="2147483648"/>
            <pc:sldLayoutMk cId="2096704009" sldId="2147483649"/>
          </pc:sldLayoutMkLst>
        </pc:sldLayoutChg>
        <pc:sldLayoutChg chg="setBg">
          <pc:chgData name="Claire Edwards" userId="cacbd0de-d805-4646-914e-757b66636a8a" providerId="ADAL" clId="{BAD628B5-EA85-4EC2-A438-B70372328EAC}" dt="2023-02-02T11:56:55.676" v="2858"/>
          <pc:sldLayoutMkLst>
            <pc:docMk/>
            <pc:sldMasterMk cId="1371527051" sldId="2147483648"/>
            <pc:sldLayoutMk cId="2561199184" sldId="2147483650"/>
          </pc:sldLayoutMkLst>
        </pc:sldLayoutChg>
        <pc:sldLayoutChg chg="setBg">
          <pc:chgData name="Claire Edwards" userId="cacbd0de-d805-4646-914e-757b66636a8a" providerId="ADAL" clId="{BAD628B5-EA85-4EC2-A438-B70372328EAC}" dt="2023-02-02T11:56:55.676" v="2858"/>
          <pc:sldLayoutMkLst>
            <pc:docMk/>
            <pc:sldMasterMk cId="1371527051" sldId="2147483648"/>
            <pc:sldLayoutMk cId="261017206" sldId="2147483651"/>
          </pc:sldLayoutMkLst>
        </pc:sldLayoutChg>
        <pc:sldLayoutChg chg="setBg">
          <pc:chgData name="Claire Edwards" userId="cacbd0de-d805-4646-914e-757b66636a8a" providerId="ADAL" clId="{BAD628B5-EA85-4EC2-A438-B70372328EAC}" dt="2023-02-02T11:56:55.676" v="2858"/>
          <pc:sldLayoutMkLst>
            <pc:docMk/>
            <pc:sldMasterMk cId="1371527051" sldId="2147483648"/>
            <pc:sldLayoutMk cId="4267979073" sldId="2147483652"/>
          </pc:sldLayoutMkLst>
        </pc:sldLayoutChg>
        <pc:sldLayoutChg chg="setBg">
          <pc:chgData name="Claire Edwards" userId="cacbd0de-d805-4646-914e-757b66636a8a" providerId="ADAL" clId="{BAD628B5-EA85-4EC2-A438-B70372328EAC}" dt="2023-02-02T11:56:55.676" v="2858"/>
          <pc:sldLayoutMkLst>
            <pc:docMk/>
            <pc:sldMasterMk cId="1371527051" sldId="2147483648"/>
            <pc:sldLayoutMk cId="2548489938" sldId="2147483653"/>
          </pc:sldLayoutMkLst>
        </pc:sldLayoutChg>
        <pc:sldLayoutChg chg="setBg">
          <pc:chgData name="Claire Edwards" userId="cacbd0de-d805-4646-914e-757b66636a8a" providerId="ADAL" clId="{BAD628B5-EA85-4EC2-A438-B70372328EAC}" dt="2023-02-02T11:56:55.676" v="2858"/>
          <pc:sldLayoutMkLst>
            <pc:docMk/>
            <pc:sldMasterMk cId="1371527051" sldId="2147483648"/>
            <pc:sldLayoutMk cId="2572964944" sldId="2147483654"/>
          </pc:sldLayoutMkLst>
        </pc:sldLayoutChg>
        <pc:sldLayoutChg chg="setBg">
          <pc:chgData name="Claire Edwards" userId="cacbd0de-d805-4646-914e-757b66636a8a" providerId="ADAL" clId="{BAD628B5-EA85-4EC2-A438-B70372328EAC}" dt="2023-02-02T11:56:55.676" v="2858"/>
          <pc:sldLayoutMkLst>
            <pc:docMk/>
            <pc:sldMasterMk cId="1371527051" sldId="2147483648"/>
            <pc:sldLayoutMk cId="70172586" sldId="2147483655"/>
          </pc:sldLayoutMkLst>
        </pc:sldLayoutChg>
        <pc:sldLayoutChg chg="setBg">
          <pc:chgData name="Claire Edwards" userId="cacbd0de-d805-4646-914e-757b66636a8a" providerId="ADAL" clId="{BAD628B5-EA85-4EC2-A438-B70372328EAC}" dt="2023-02-02T11:56:55.676" v="2858"/>
          <pc:sldLayoutMkLst>
            <pc:docMk/>
            <pc:sldMasterMk cId="1371527051" sldId="2147483648"/>
            <pc:sldLayoutMk cId="3175949579" sldId="2147483656"/>
          </pc:sldLayoutMkLst>
        </pc:sldLayoutChg>
        <pc:sldLayoutChg chg="setBg">
          <pc:chgData name="Claire Edwards" userId="cacbd0de-d805-4646-914e-757b66636a8a" providerId="ADAL" clId="{BAD628B5-EA85-4EC2-A438-B70372328EAC}" dt="2023-02-02T11:56:55.676" v="2858"/>
          <pc:sldLayoutMkLst>
            <pc:docMk/>
            <pc:sldMasterMk cId="1371527051" sldId="2147483648"/>
            <pc:sldLayoutMk cId="3780255655" sldId="2147483657"/>
          </pc:sldLayoutMkLst>
        </pc:sldLayoutChg>
        <pc:sldLayoutChg chg="setBg">
          <pc:chgData name="Claire Edwards" userId="cacbd0de-d805-4646-914e-757b66636a8a" providerId="ADAL" clId="{BAD628B5-EA85-4EC2-A438-B70372328EAC}" dt="2023-02-02T11:56:55.676" v="2858"/>
          <pc:sldLayoutMkLst>
            <pc:docMk/>
            <pc:sldMasterMk cId="1371527051" sldId="2147483648"/>
            <pc:sldLayoutMk cId="1140077347" sldId="2147483658"/>
          </pc:sldLayoutMkLst>
        </pc:sldLayoutChg>
        <pc:sldLayoutChg chg="setBg">
          <pc:chgData name="Claire Edwards" userId="cacbd0de-d805-4646-914e-757b66636a8a" providerId="ADAL" clId="{BAD628B5-EA85-4EC2-A438-B70372328EAC}" dt="2023-02-02T11:56:55.676" v="2858"/>
          <pc:sldLayoutMkLst>
            <pc:docMk/>
            <pc:sldMasterMk cId="1371527051" sldId="2147483648"/>
            <pc:sldLayoutMk cId="3974796925" sldId="2147483659"/>
          </pc:sldLayoutMkLst>
        </pc:sldLayoutChg>
      </pc:sldMasterChg>
    </pc:docChg>
  </pc:docChgLst>
  <pc:docChgLst>
    <pc:chgData name="Claire Edwards" userId="S::cledwards@maltbylillyhallacademy.com::cacbd0de-d805-4646-914e-757b66636a8a" providerId="AD" clId="Web-{8CB6C329-DDEA-0E25-BF07-DE886FC14D6F}"/>
    <pc:docChg chg="modSld">
      <pc:chgData name="Claire Edwards" userId="S::cledwards@maltbylillyhallacademy.com::cacbd0de-d805-4646-914e-757b66636a8a" providerId="AD" clId="Web-{8CB6C329-DDEA-0E25-BF07-DE886FC14D6F}" dt="2023-02-15T23:21:03.811" v="91" actId="20577"/>
      <pc:docMkLst>
        <pc:docMk/>
      </pc:docMkLst>
      <pc:sldChg chg="delSp modSp">
        <pc:chgData name="Claire Edwards" userId="S::cledwards@maltbylillyhallacademy.com::cacbd0de-d805-4646-914e-757b66636a8a" providerId="AD" clId="Web-{8CB6C329-DDEA-0E25-BF07-DE886FC14D6F}" dt="2023-02-15T23:16:18.021" v="15"/>
        <pc:sldMkLst>
          <pc:docMk/>
          <pc:sldMk cId="783917051" sldId="260"/>
        </pc:sldMkLst>
        <pc:spChg chg="del">
          <ac:chgData name="Claire Edwards" userId="S::cledwards@maltbylillyhallacademy.com::cacbd0de-d805-4646-914e-757b66636a8a" providerId="AD" clId="Web-{8CB6C329-DDEA-0E25-BF07-DE886FC14D6F}" dt="2023-02-15T23:15:17.879" v="5"/>
          <ac:spMkLst>
            <pc:docMk/>
            <pc:sldMk cId="783917051" sldId="260"/>
            <ac:spMk id="3" creationId="{DC66A39A-97FA-0E57-354C-E1AA31E9AD86}"/>
          </ac:spMkLst>
        </pc:spChg>
        <pc:picChg chg="del mod modCrop">
          <ac:chgData name="Claire Edwards" userId="S::cledwards@maltbylillyhallacademy.com::cacbd0de-d805-4646-914e-757b66636a8a" providerId="AD" clId="Web-{8CB6C329-DDEA-0E25-BF07-DE886FC14D6F}" dt="2023-02-15T23:15:39.005" v="10"/>
          <ac:picMkLst>
            <pc:docMk/>
            <pc:sldMk cId="783917051" sldId="260"/>
            <ac:picMk id="6" creationId="{8D6CA067-68A1-BB1F-BAAD-626ACEF543D9}"/>
          </ac:picMkLst>
        </pc:picChg>
        <pc:picChg chg="mod modCrop">
          <ac:chgData name="Claire Edwards" userId="S::cledwards@maltbylillyhallacademy.com::cacbd0de-d805-4646-914e-757b66636a8a" providerId="AD" clId="Web-{8CB6C329-DDEA-0E25-BF07-DE886FC14D6F}" dt="2023-02-15T23:16:18.021" v="15"/>
          <ac:picMkLst>
            <pc:docMk/>
            <pc:sldMk cId="783917051" sldId="260"/>
            <ac:picMk id="1026" creationId="{0F3A905E-3789-4E9E-62D7-AF11E7B523A7}"/>
          </ac:picMkLst>
        </pc:picChg>
      </pc:sldChg>
      <pc:sldChg chg="modSp">
        <pc:chgData name="Claire Edwards" userId="S::cledwards@maltbylillyhallacademy.com::cacbd0de-d805-4646-914e-757b66636a8a" providerId="AD" clId="Web-{8CB6C329-DDEA-0E25-BF07-DE886FC14D6F}" dt="2023-02-15T23:18:43.447" v="41" actId="20577"/>
        <pc:sldMkLst>
          <pc:docMk/>
          <pc:sldMk cId="1435589571" sldId="261"/>
        </pc:sldMkLst>
        <pc:spChg chg="mod">
          <ac:chgData name="Claire Edwards" userId="S::cledwards@maltbylillyhallacademy.com::cacbd0de-d805-4646-914e-757b66636a8a" providerId="AD" clId="Web-{8CB6C329-DDEA-0E25-BF07-DE886FC14D6F}" dt="2023-02-15T23:18:43.447" v="41" actId="20577"/>
          <ac:spMkLst>
            <pc:docMk/>
            <pc:sldMk cId="1435589571" sldId="261"/>
            <ac:spMk id="4" creationId="{F78CBABF-7736-0A96-A14F-15AD719DEF21}"/>
          </ac:spMkLst>
        </pc:spChg>
      </pc:sldChg>
      <pc:sldChg chg="modSp">
        <pc:chgData name="Claire Edwards" userId="S::cledwards@maltbylillyhallacademy.com::cacbd0de-d805-4646-914e-757b66636a8a" providerId="AD" clId="Web-{8CB6C329-DDEA-0E25-BF07-DE886FC14D6F}" dt="2023-02-15T23:21:03.811" v="91" actId="20577"/>
        <pc:sldMkLst>
          <pc:docMk/>
          <pc:sldMk cId="1974951795" sldId="273"/>
        </pc:sldMkLst>
        <pc:spChg chg="mod">
          <ac:chgData name="Claire Edwards" userId="S::cledwards@maltbylillyhallacademy.com::cacbd0de-d805-4646-914e-757b66636a8a" providerId="AD" clId="Web-{8CB6C329-DDEA-0E25-BF07-DE886FC14D6F}" dt="2023-02-15T23:21:03.811" v="91" actId="20577"/>
          <ac:spMkLst>
            <pc:docMk/>
            <pc:sldMk cId="1974951795" sldId="273"/>
            <ac:spMk id="2" creationId="{A42A2266-FFE2-C66E-9C23-83D49261C037}"/>
          </ac:spMkLst>
        </pc:spChg>
      </pc:sldChg>
    </pc:docChg>
  </pc:docChgLst>
  <pc:docChgLst>
    <pc:chgData name="Claire Edwards" userId="S::cledwards@maltbylillyhallacademy.com::cacbd0de-d805-4646-914e-757b66636a8a" providerId="AD" clId="Web-{63C0F3C0-1363-4DA9-CF8B-E0A953C69AEB}"/>
    <pc:docChg chg="addSld modSld">
      <pc:chgData name="Claire Edwards" userId="S::cledwards@maltbylillyhallacademy.com::cacbd0de-d805-4646-914e-757b66636a8a" providerId="AD" clId="Web-{63C0F3C0-1363-4DA9-CF8B-E0A953C69AEB}" dt="2023-02-08T22:00:30.287" v="140" actId="20577"/>
      <pc:docMkLst>
        <pc:docMk/>
      </pc:docMkLst>
      <pc:sldChg chg="modSp">
        <pc:chgData name="Claire Edwards" userId="S::cledwards@maltbylillyhallacademy.com::cacbd0de-d805-4646-914e-757b66636a8a" providerId="AD" clId="Web-{63C0F3C0-1363-4DA9-CF8B-E0A953C69AEB}" dt="2023-02-08T21:27:39.064" v="75" actId="20577"/>
        <pc:sldMkLst>
          <pc:docMk/>
          <pc:sldMk cId="1982180742" sldId="257"/>
        </pc:sldMkLst>
        <pc:spChg chg="mod">
          <ac:chgData name="Claire Edwards" userId="S::cledwards@maltbylillyhallacademy.com::cacbd0de-d805-4646-914e-757b66636a8a" providerId="AD" clId="Web-{63C0F3C0-1363-4DA9-CF8B-E0A953C69AEB}" dt="2023-02-08T21:27:39.064" v="75" actId="20577"/>
          <ac:spMkLst>
            <pc:docMk/>
            <pc:sldMk cId="1982180742" sldId="257"/>
            <ac:spMk id="4" creationId="{F97FBA6D-4E5A-81E4-6C83-DADB74D096DE}"/>
          </ac:spMkLst>
        </pc:spChg>
      </pc:sldChg>
      <pc:sldChg chg="addSp modSp">
        <pc:chgData name="Claire Edwards" userId="S::cledwards@maltbylillyhallacademy.com::cacbd0de-d805-4646-914e-757b66636a8a" providerId="AD" clId="Web-{63C0F3C0-1363-4DA9-CF8B-E0A953C69AEB}" dt="2023-02-08T21:29:53.019" v="87" actId="20577"/>
        <pc:sldMkLst>
          <pc:docMk/>
          <pc:sldMk cId="783917051" sldId="260"/>
        </pc:sldMkLst>
        <pc:spChg chg="add">
          <ac:chgData name="Claire Edwards" userId="S::cledwards@maltbylillyhallacademy.com::cacbd0de-d805-4646-914e-757b66636a8a" providerId="AD" clId="Web-{63C0F3C0-1363-4DA9-CF8B-E0A953C69AEB}" dt="2023-02-08T21:28:10.580" v="76"/>
          <ac:spMkLst>
            <pc:docMk/>
            <pc:sldMk cId="783917051" sldId="260"/>
            <ac:spMk id="3" creationId="{DC66A39A-97FA-0E57-354C-E1AA31E9AD86}"/>
          </ac:spMkLst>
        </pc:spChg>
        <pc:spChg chg="mod">
          <ac:chgData name="Claire Edwards" userId="S::cledwards@maltbylillyhallacademy.com::cacbd0de-d805-4646-914e-757b66636a8a" providerId="AD" clId="Web-{63C0F3C0-1363-4DA9-CF8B-E0A953C69AEB}" dt="2023-02-08T21:29:53.019" v="87" actId="20577"/>
          <ac:spMkLst>
            <pc:docMk/>
            <pc:sldMk cId="783917051" sldId="260"/>
            <ac:spMk id="4" creationId="{F78CBABF-7736-0A96-A14F-15AD719DEF21}"/>
          </ac:spMkLst>
        </pc:spChg>
      </pc:sldChg>
      <pc:sldChg chg="modSp">
        <pc:chgData name="Claire Edwards" userId="S::cledwards@maltbylillyhallacademy.com::cacbd0de-d805-4646-914e-757b66636a8a" providerId="AD" clId="Web-{63C0F3C0-1363-4DA9-CF8B-E0A953C69AEB}" dt="2023-02-08T21:30:41.567" v="89" actId="14100"/>
        <pc:sldMkLst>
          <pc:docMk/>
          <pc:sldMk cId="1435589571" sldId="261"/>
        </pc:sldMkLst>
        <pc:picChg chg="mod">
          <ac:chgData name="Claire Edwards" userId="S::cledwards@maltbylillyhallacademy.com::cacbd0de-d805-4646-914e-757b66636a8a" providerId="AD" clId="Web-{63C0F3C0-1363-4DA9-CF8B-E0A953C69AEB}" dt="2023-02-08T21:30:41.567" v="89" actId="14100"/>
          <ac:picMkLst>
            <pc:docMk/>
            <pc:sldMk cId="1435589571" sldId="261"/>
            <ac:picMk id="2050" creationId="{F026A945-84E3-67E4-0A04-926E86E8CB4A}"/>
          </ac:picMkLst>
        </pc:picChg>
      </pc:sldChg>
      <pc:sldChg chg="modSp">
        <pc:chgData name="Claire Edwards" userId="S::cledwards@maltbylillyhallacademy.com::cacbd0de-d805-4646-914e-757b66636a8a" providerId="AD" clId="Web-{63C0F3C0-1363-4DA9-CF8B-E0A953C69AEB}" dt="2023-02-08T21:59:42.410" v="126" actId="20577"/>
        <pc:sldMkLst>
          <pc:docMk/>
          <pc:sldMk cId="4243506766" sldId="263"/>
        </pc:sldMkLst>
        <pc:spChg chg="mod">
          <ac:chgData name="Claire Edwards" userId="S::cledwards@maltbylillyhallacademy.com::cacbd0de-d805-4646-914e-757b66636a8a" providerId="AD" clId="Web-{63C0F3C0-1363-4DA9-CF8B-E0A953C69AEB}" dt="2023-02-08T21:59:42.410" v="126" actId="20577"/>
          <ac:spMkLst>
            <pc:docMk/>
            <pc:sldMk cId="4243506766" sldId="263"/>
            <ac:spMk id="3" creationId="{BD1B4E64-E6F1-0354-CAC9-72476D5E3A9B}"/>
          </ac:spMkLst>
        </pc:spChg>
      </pc:sldChg>
      <pc:sldChg chg="modSp">
        <pc:chgData name="Claire Edwards" userId="S::cledwards@maltbylillyhallacademy.com::cacbd0de-d805-4646-914e-757b66636a8a" providerId="AD" clId="Web-{63C0F3C0-1363-4DA9-CF8B-E0A953C69AEB}" dt="2023-02-08T21:58:32.234" v="103" actId="20577"/>
        <pc:sldMkLst>
          <pc:docMk/>
          <pc:sldMk cId="2997228782" sldId="265"/>
        </pc:sldMkLst>
        <pc:spChg chg="mod">
          <ac:chgData name="Claire Edwards" userId="S::cledwards@maltbylillyhallacademy.com::cacbd0de-d805-4646-914e-757b66636a8a" providerId="AD" clId="Web-{63C0F3C0-1363-4DA9-CF8B-E0A953C69AEB}" dt="2023-02-08T21:58:32.234" v="103" actId="20577"/>
          <ac:spMkLst>
            <pc:docMk/>
            <pc:sldMk cId="2997228782" sldId="265"/>
            <ac:spMk id="4" creationId="{F78CBABF-7736-0A96-A14F-15AD719DEF21}"/>
          </ac:spMkLst>
        </pc:spChg>
        <pc:picChg chg="mod">
          <ac:chgData name="Claire Edwards" userId="S::cledwards@maltbylillyhallacademy.com::cacbd0de-d805-4646-914e-757b66636a8a" providerId="AD" clId="Web-{63C0F3C0-1363-4DA9-CF8B-E0A953C69AEB}" dt="2023-02-08T21:55:52.601" v="90" actId="14100"/>
          <ac:picMkLst>
            <pc:docMk/>
            <pc:sldMk cId="2997228782" sldId="265"/>
            <ac:picMk id="6" creationId="{00DFB031-2BE9-7900-AAB9-FB048E109AFA}"/>
          </ac:picMkLst>
        </pc:picChg>
        <pc:picChg chg="mod">
          <ac:chgData name="Claire Edwards" userId="S::cledwards@maltbylillyhallacademy.com::cacbd0de-d805-4646-914e-757b66636a8a" providerId="AD" clId="Web-{63C0F3C0-1363-4DA9-CF8B-E0A953C69AEB}" dt="2023-02-08T21:56:00.039" v="92" actId="1076"/>
          <ac:picMkLst>
            <pc:docMk/>
            <pc:sldMk cId="2997228782" sldId="265"/>
            <ac:picMk id="8" creationId="{42C43FA7-EAD8-5E92-EEB1-AEEC7213BA29}"/>
          </ac:picMkLst>
        </pc:picChg>
        <pc:picChg chg="mod">
          <ac:chgData name="Claire Edwards" userId="S::cledwards@maltbylillyhallacademy.com::cacbd0de-d805-4646-914e-757b66636a8a" providerId="AD" clId="Web-{63C0F3C0-1363-4DA9-CF8B-E0A953C69AEB}" dt="2023-02-08T21:56:10.602" v="94" actId="14100"/>
          <ac:picMkLst>
            <pc:docMk/>
            <pc:sldMk cId="2997228782" sldId="265"/>
            <ac:picMk id="10" creationId="{C6447B7A-49E9-490C-032B-C4371BD80F65}"/>
          </ac:picMkLst>
        </pc:picChg>
      </pc:sldChg>
      <pc:sldChg chg="modSp">
        <pc:chgData name="Claire Edwards" userId="S::cledwards@maltbylillyhallacademy.com::cacbd0de-d805-4646-914e-757b66636a8a" providerId="AD" clId="Web-{63C0F3C0-1363-4DA9-CF8B-E0A953C69AEB}" dt="2023-02-08T21:23:49.871" v="46" actId="20577"/>
        <pc:sldMkLst>
          <pc:docMk/>
          <pc:sldMk cId="571424202" sldId="268"/>
        </pc:sldMkLst>
        <pc:spChg chg="mod">
          <ac:chgData name="Claire Edwards" userId="S::cledwards@maltbylillyhallacademy.com::cacbd0de-d805-4646-914e-757b66636a8a" providerId="AD" clId="Web-{63C0F3C0-1363-4DA9-CF8B-E0A953C69AEB}" dt="2023-02-08T21:18:20.444" v="1" actId="20577"/>
          <ac:spMkLst>
            <pc:docMk/>
            <pc:sldMk cId="571424202" sldId="268"/>
            <ac:spMk id="3" creationId="{5A843E45-A339-557E-5EDA-7EF84676176D}"/>
          </ac:spMkLst>
        </pc:spChg>
        <pc:spChg chg="mod">
          <ac:chgData name="Claire Edwards" userId="S::cledwards@maltbylillyhallacademy.com::cacbd0de-d805-4646-914e-757b66636a8a" providerId="AD" clId="Web-{63C0F3C0-1363-4DA9-CF8B-E0A953C69AEB}" dt="2023-02-08T21:23:39.355" v="43" actId="20577"/>
          <ac:spMkLst>
            <pc:docMk/>
            <pc:sldMk cId="571424202" sldId="268"/>
            <ac:spMk id="4" creationId="{905818BC-3331-2062-E199-EC5BBD34A0FD}"/>
          </ac:spMkLst>
        </pc:spChg>
        <pc:spChg chg="mod">
          <ac:chgData name="Claire Edwards" userId="S::cledwards@maltbylillyhallacademy.com::cacbd0de-d805-4646-914e-757b66636a8a" providerId="AD" clId="Web-{63C0F3C0-1363-4DA9-CF8B-E0A953C69AEB}" dt="2023-02-08T21:23:49.871" v="46" actId="20577"/>
          <ac:spMkLst>
            <pc:docMk/>
            <pc:sldMk cId="571424202" sldId="268"/>
            <ac:spMk id="5" creationId="{11834D02-2F72-E9A4-3039-CA66AA2C091B}"/>
          </ac:spMkLst>
        </pc:spChg>
      </pc:sldChg>
      <pc:sldChg chg="modSp">
        <pc:chgData name="Claire Edwards" userId="S::cledwards@maltbylillyhallacademy.com::cacbd0de-d805-4646-914e-757b66636a8a" providerId="AD" clId="Web-{63C0F3C0-1363-4DA9-CF8B-E0A953C69AEB}" dt="2023-02-08T21:25:02.294" v="64" actId="14100"/>
        <pc:sldMkLst>
          <pc:docMk/>
          <pc:sldMk cId="4071793150" sldId="269"/>
        </pc:sldMkLst>
        <pc:spChg chg="mod">
          <ac:chgData name="Claire Edwards" userId="S::cledwards@maltbylillyhallacademy.com::cacbd0de-d805-4646-914e-757b66636a8a" providerId="AD" clId="Web-{63C0F3C0-1363-4DA9-CF8B-E0A953C69AEB}" dt="2023-02-08T21:25:02.294" v="64" actId="14100"/>
          <ac:spMkLst>
            <pc:docMk/>
            <pc:sldMk cId="4071793150" sldId="269"/>
            <ac:spMk id="3" creationId="{5A843E45-A339-557E-5EDA-7EF84676176D}"/>
          </ac:spMkLst>
        </pc:spChg>
      </pc:sldChg>
      <pc:sldChg chg="modSp">
        <pc:chgData name="Claire Edwards" userId="S::cledwards@maltbylillyhallacademy.com::cacbd0de-d805-4646-914e-757b66636a8a" providerId="AD" clId="Web-{63C0F3C0-1363-4DA9-CF8B-E0A953C69AEB}" dt="2023-02-08T21:26:53.658" v="70" actId="20577"/>
        <pc:sldMkLst>
          <pc:docMk/>
          <pc:sldMk cId="3952470680" sldId="272"/>
        </pc:sldMkLst>
        <pc:spChg chg="mod">
          <ac:chgData name="Claire Edwards" userId="S::cledwards@maltbylillyhallacademy.com::cacbd0de-d805-4646-914e-757b66636a8a" providerId="AD" clId="Web-{63C0F3C0-1363-4DA9-CF8B-E0A953C69AEB}" dt="2023-02-08T21:26:53.658" v="70" actId="20577"/>
          <ac:spMkLst>
            <pc:docMk/>
            <pc:sldMk cId="3952470680" sldId="272"/>
            <ac:spMk id="3" creationId="{5A843E45-A339-557E-5EDA-7EF84676176D}"/>
          </ac:spMkLst>
        </pc:spChg>
      </pc:sldChg>
      <pc:sldChg chg="modSp new">
        <pc:chgData name="Claire Edwards" userId="S::cledwards@maltbylillyhallacademy.com::cacbd0de-d805-4646-914e-757b66636a8a" providerId="AD" clId="Web-{63C0F3C0-1363-4DA9-CF8B-E0A953C69AEB}" dt="2023-02-08T22:00:30.287" v="140" actId="20577"/>
        <pc:sldMkLst>
          <pc:docMk/>
          <pc:sldMk cId="1974951795" sldId="273"/>
        </pc:sldMkLst>
        <pc:spChg chg="mod">
          <ac:chgData name="Claire Edwards" userId="S::cledwards@maltbylillyhallacademy.com::cacbd0de-d805-4646-914e-757b66636a8a" providerId="AD" clId="Web-{63C0F3C0-1363-4DA9-CF8B-E0A953C69AEB}" dt="2023-02-08T22:00:30.287" v="140" actId="20577"/>
          <ac:spMkLst>
            <pc:docMk/>
            <pc:sldMk cId="1974951795" sldId="273"/>
            <ac:spMk id="2" creationId="{A42A2266-FFE2-C66E-9C23-83D49261C037}"/>
          </ac:spMkLst>
        </pc:spChg>
      </pc:sldChg>
    </pc:docChg>
  </pc:docChgLst>
  <pc:docChgLst>
    <pc:chgData name="Claire Edwards" userId="cacbd0de-d805-4646-914e-757b66636a8a" providerId="ADAL" clId="{1AC8EA24-01D1-4F0E-B49A-DE6C8B0B52F8}"/>
    <pc:docChg chg="custSel addSld modSld sldOrd">
      <pc:chgData name="Claire Edwards" userId="cacbd0de-d805-4646-914e-757b66636a8a" providerId="ADAL" clId="{1AC8EA24-01D1-4F0E-B49A-DE6C8B0B52F8}" dt="2023-01-30T22:17:15.521" v="3915" actId="313"/>
      <pc:docMkLst>
        <pc:docMk/>
      </pc:docMkLst>
      <pc:sldChg chg="addSp modSp mod">
        <pc:chgData name="Claire Edwards" userId="cacbd0de-d805-4646-914e-757b66636a8a" providerId="ADAL" clId="{1AC8EA24-01D1-4F0E-B49A-DE6C8B0B52F8}" dt="2023-01-30T21:41:08.952" v="3002" actId="14100"/>
        <pc:sldMkLst>
          <pc:docMk/>
          <pc:sldMk cId="1982180742" sldId="257"/>
        </pc:sldMkLst>
        <pc:spChg chg="add mod">
          <ac:chgData name="Claire Edwards" userId="cacbd0de-d805-4646-914e-757b66636a8a" providerId="ADAL" clId="{1AC8EA24-01D1-4F0E-B49A-DE6C8B0B52F8}" dt="2023-01-30T21:40:29.748" v="2960" actId="20577"/>
          <ac:spMkLst>
            <pc:docMk/>
            <pc:sldMk cId="1982180742" sldId="257"/>
            <ac:spMk id="3" creationId="{C4223913-C9AF-3A48-EBFD-7B2290D50657}"/>
          </ac:spMkLst>
        </pc:spChg>
        <pc:spChg chg="mod">
          <ac:chgData name="Claire Edwards" userId="cacbd0de-d805-4646-914e-757b66636a8a" providerId="ADAL" clId="{1AC8EA24-01D1-4F0E-B49A-DE6C8B0B52F8}" dt="2023-01-30T21:41:08.952" v="3002" actId="14100"/>
          <ac:spMkLst>
            <pc:docMk/>
            <pc:sldMk cId="1982180742" sldId="257"/>
            <ac:spMk id="4" creationId="{F97FBA6D-4E5A-81E4-6C83-DADB74D096DE}"/>
          </ac:spMkLst>
        </pc:spChg>
      </pc:sldChg>
      <pc:sldChg chg="modSp mod ord">
        <pc:chgData name="Claire Edwards" userId="cacbd0de-d805-4646-914e-757b66636a8a" providerId="ADAL" clId="{1AC8EA24-01D1-4F0E-B49A-DE6C8B0B52F8}" dt="2023-01-30T21:47:34.413" v="3218" actId="20577"/>
        <pc:sldMkLst>
          <pc:docMk/>
          <pc:sldMk cId="287874739" sldId="258"/>
        </pc:sldMkLst>
        <pc:spChg chg="mod">
          <ac:chgData name="Claire Edwards" userId="cacbd0de-d805-4646-914e-757b66636a8a" providerId="ADAL" clId="{1AC8EA24-01D1-4F0E-B49A-DE6C8B0B52F8}" dt="2023-01-30T21:47:34.413" v="3218" actId="20577"/>
          <ac:spMkLst>
            <pc:docMk/>
            <pc:sldMk cId="287874739" sldId="258"/>
            <ac:spMk id="5" creationId="{F6C01052-96F6-24E8-6F67-812EC81CB169}"/>
          </ac:spMkLst>
        </pc:spChg>
        <pc:picChg chg="mod">
          <ac:chgData name="Claire Edwards" userId="cacbd0de-d805-4646-914e-757b66636a8a" providerId="ADAL" clId="{1AC8EA24-01D1-4F0E-B49A-DE6C8B0B52F8}" dt="2023-01-30T21:46:20.296" v="3137" actId="1076"/>
          <ac:picMkLst>
            <pc:docMk/>
            <pc:sldMk cId="287874739" sldId="258"/>
            <ac:picMk id="4" creationId="{A6397B3E-6422-2056-BAB6-3927B3446B3B}"/>
          </ac:picMkLst>
        </pc:picChg>
      </pc:sldChg>
      <pc:sldChg chg="addSp modSp mod">
        <pc:chgData name="Claire Edwards" userId="cacbd0de-d805-4646-914e-757b66636a8a" providerId="ADAL" clId="{1AC8EA24-01D1-4F0E-B49A-DE6C8B0B52F8}" dt="2023-01-30T22:08:24.502" v="3654" actId="14100"/>
        <pc:sldMkLst>
          <pc:docMk/>
          <pc:sldMk cId="2870200854" sldId="259"/>
        </pc:sldMkLst>
        <pc:spChg chg="mod">
          <ac:chgData name="Claire Edwards" userId="cacbd0de-d805-4646-914e-757b66636a8a" providerId="ADAL" clId="{1AC8EA24-01D1-4F0E-B49A-DE6C8B0B52F8}" dt="2023-01-29T14:17:08.941" v="650" actId="20577"/>
          <ac:spMkLst>
            <pc:docMk/>
            <pc:sldMk cId="2870200854" sldId="259"/>
            <ac:spMk id="2" creationId="{D48C9428-220D-821A-657F-E09A969502CC}"/>
          </ac:spMkLst>
        </pc:spChg>
        <pc:spChg chg="mod">
          <ac:chgData name="Claire Edwards" userId="cacbd0de-d805-4646-914e-757b66636a8a" providerId="ADAL" clId="{1AC8EA24-01D1-4F0E-B49A-DE6C8B0B52F8}" dt="2023-01-30T22:07:03.649" v="3647"/>
          <ac:spMkLst>
            <pc:docMk/>
            <pc:sldMk cId="2870200854" sldId="259"/>
            <ac:spMk id="3" creationId="{7CAB6BDB-B61A-80F0-0796-4BB231C7E92D}"/>
          </ac:spMkLst>
        </pc:spChg>
        <pc:spChg chg="add mod">
          <ac:chgData name="Claire Edwards" userId="cacbd0de-d805-4646-914e-757b66636a8a" providerId="ADAL" clId="{1AC8EA24-01D1-4F0E-B49A-DE6C8B0B52F8}" dt="2023-01-30T21:58:53.762" v="3628" actId="1076"/>
          <ac:spMkLst>
            <pc:docMk/>
            <pc:sldMk cId="2870200854" sldId="259"/>
            <ac:spMk id="4" creationId="{D5A78F18-E410-0F78-B353-64165070E1CF}"/>
          </ac:spMkLst>
        </pc:spChg>
        <pc:picChg chg="add mod modCrop">
          <ac:chgData name="Claire Edwards" userId="cacbd0de-d805-4646-914e-757b66636a8a" providerId="ADAL" clId="{1AC8EA24-01D1-4F0E-B49A-DE6C8B0B52F8}" dt="2023-01-30T22:08:24.502" v="3654" actId="14100"/>
          <ac:picMkLst>
            <pc:docMk/>
            <pc:sldMk cId="2870200854" sldId="259"/>
            <ac:picMk id="6" creationId="{3F1BA484-DDA2-49F7-4F49-51A3DE87B3AD}"/>
          </ac:picMkLst>
        </pc:picChg>
      </pc:sldChg>
      <pc:sldChg chg="addSp delSp modSp mod">
        <pc:chgData name="Claire Edwards" userId="cacbd0de-d805-4646-914e-757b66636a8a" providerId="ADAL" clId="{1AC8EA24-01D1-4F0E-B49A-DE6C8B0B52F8}" dt="2023-01-30T21:45:54.260" v="3133" actId="208"/>
        <pc:sldMkLst>
          <pc:docMk/>
          <pc:sldMk cId="783917051" sldId="260"/>
        </pc:sldMkLst>
        <pc:spChg chg="del">
          <ac:chgData name="Claire Edwards" userId="cacbd0de-d805-4646-914e-757b66636a8a" providerId="ADAL" clId="{1AC8EA24-01D1-4F0E-B49A-DE6C8B0B52F8}" dt="2023-01-30T21:43:58.230" v="3015" actId="478"/>
          <ac:spMkLst>
            <pc:docMk/>
            <pc:sldMk cId="783917051" sldId="260"/>
            <ac:spMk id="3" creationId="{F3501012-7F3B-9CF9-E3C5-EFED3ACFB1CF}"/>
          </ac:spMkLst>
        </pc:spChg>
        <pc:spChg chg="mod">
          <ac:chgData name="Claire Edwards" userId="cacbd0de-d805-4646-914e-757b66636a8a" providerId="ADAL" clId="{1AC8EA24-01D1-4F0E-B49A-DE6C8B0B52F8}" dt="2023-01-30T21:45:37.727" v="3132" actId="20577"/>
          <ac:spMkLst>
            <pc:docMk/>
            <pc:sldMk cId="783917051" sldId="260"/>
            <ac:spMk id="4" creationId="{F78CBABF-7736-0A96-A14F-15AD719DEF21}"/>
          </ac:spMkLst>
        </pc:spChg>
        <pc:spChg chg="add mod">
          <ac:chgData name="Claire Edwards" userId="cacbd0de-d805-4646-914e-757b66636a8a" providerId="ADAL" clId="{1AC8EA24-01D1-4F0E-B49A-DE6C8B0B52F8}" dt="2023-01-30T21:45:54.260" v="3133" actId="208"/>
          <ac:spMkLst>
            <pc:docMk/>
            <pc:sldMk cId="783917051" sldId="260"/>
            <ac:spMk id="5" creationId="{FB868669-36DC-05E0-BA9F-A5BA9E383073}"/>
          </ac:spMkLst>
        </pc:spChg>
        <pc:picChg chg="add mod">
          <ac:chgData name="Claire Edwards" userId="cacbd0de-d805-4646-914e-757b66636a8a" providerId="ADAL" clId="{1AC8EA24-01D1-4F0E-B49A-DE6C8B0B52F8}" dt="2023-01-30T21:44:32.639" v="3056" actId="688"/>
          <ac:picMkLst>
            <pc:docMk/>
            <pc:sldMk cId="783917051" sldId="260"/>
            <ac:picMk id="1026" creationId="{0F3A905E-3789-4E9E-62D7-AF11E7B523A7}"/>
          </ac:picMkLst>
        </pc:picChg>
      </pc:sldChg>
      <pc:sldChg chg="addSp modSp mod ord">
        <pc:chgData name="Claire Edwards" userId="cacbd0de-d805-4646-914e-757b66636a8a" providerId="ADAL" clId="{1AC8EA24-01D1-4F0E-B49A-DE6C8B0B52F8}" dt="2023-01-30T21:51:26.665" v="3254" actId="20577"/>
        <pc:sldMkLst>
          <pc:docMk/>
          <pc:sldMk cId="1435589571" sldId="261"/>
        </pc:sldMkLst>
        <pc:spChg chg="mod">
          <ac:chgData name="Claire Edwards" userId="cacbd0de-d805-4646-914e-757b66636a8a" providerId="ADAL" clId="{1AC8EA24-01D1-4F0E-B49A-DE6C8B0B52F8}" dt="2023-01-30T21:51:26.665" v="3254" actId="20577"/>
          <ac:spMkLst>
            <pc:docMk/>
            <pc:sldMk cId="1435589571" sldId="261"/>
            <ac:spMk id="4" creationId="{F78CBABF-7736-0A96-A14F-15AD719DEF21}"/>
          </ac:spMkLst>
        </pc:spChg>
        <pc:picChg chg="add mod modCrop">
          <ac:chgData name="Claire Edwards" userId="cacbd0de-d805-4646-914e-757b66636a8a" providerId="ADAL" clId="{1AC8EA24-01D1-4F0E-B49A-DE6C8B0B52F8}" dt="2023-01-30T21:48:32.007" v="3231" actId="1076"/>
          <ac:picMkLst>
            <pc:docMk/>
            <pc:sldMk cId="1435589571" sldId="261"/>
            <ac:picMk id="6" creationId="{3D1E7AD2-4AE8-0D3A-6C35-3155396049A8}"/>
          </ac:picMkLst>
        </pc:picChg>
        <pc:picChg chg="add mod modCrop">
          <ac:chgData name="Claire Edwards" userId="cacbd0de-d805-4646-914e-757b66636a8a" providerId="ADAL" clId="{1AC8EA24-01D1-4F0E-B49A-DE6C8B0B52F8}" dt="2023-01-30T21:48:37.089" v="3232" actId="732"/>
          <ac:picMkLst>
            <pc:docMk/>
            <pc:sldMk cId="1435589571" sldId="261"/>
            <ac:picMk id="8" creationId="{952591D4-CEF9-D4DE-0211-3830C28FBE9C}"/>
          </ac:picMkLst>
        </pc:picChg>
        <pc:picChg chg="add mod">
          <ac:chgData name="Claire Edwards" userId="cacbd0de-d805-4646-914e-757b66636a8a" providerId="ADAL" clId="{1AC8EA24-01D1-4F0E-B49A-DE6C8B0B52F8}" dt="2023-01-30T21:50:02.179" v="3238" actId="1076"/>
          <ac:picMkLst>
            <pc:docMk/>
            <pc:sldMk cId="1435589571" sldId="261"/>
            <ac:picMk id="2050" creationId="{F026A945-84E3-67E4-0A04-926E86E8CB4A}"/>
          </ac:picMkLst>
        </pc:picChg>
      </pc:sldChg>
      <pc:sldChg chg="addSp modSp mod">
        <pc:chgData name="Claire Edwards" userId="cacbd0de-d805-4646-914e-757b66636a8a" providerId="ADAL" clId="{1AC8EA24-01D1-4F0E-B49A-DE6C8B0B52F8}" dt="2023-01-30T22:17:15.521" v="3915" actId="313"/>
        <pc:sldMkLst>
          <pc:docMk/>
          <pc:sldMk cId="2536984658" sldId="262"/>
        </pc:sldMkLst>
        <pc:spChg chg="add mod">
          <ac:chgData name="Claire Edwards" userId="cacbd0de-d805-4646-914e-757b66636a8a" providerId="ADAL" clId="{1AC8EA24-01D1-4F0E-B49A-DE6C8B0B52F8}" dt="2023-01-30T22:17:15.521" v="3915" actId="313"/>
          <ac:spMkLst>
            <pc:docMk/>
            <pc:sldMk cId="2536984658" sldId="262"/>
            <ac:spMk id="3" creationId="{A36A4ED9-6C85-3D94-75E9-8F71D23AC75C}"/>
          </ac:spMkLst>
        </pc:spChg>
      </pc:sldChg>
      <pc:sldChg chg="addSp modSp mod">
        <pc:chgData name="Claire Edwards" userId="cacbd0de-d805-4646-914e-757b66636a8a" providerId="ADAL" clId="{1AC8EA24-01D1-4F0E-B49A-DE6C8B0B52F8}" dt="2023-01-30T22:13:16.135" v="3683" actId="5793"/>
        <pc:sldMkLst>
          <pc:docMk/>
          <pc:sldMk cId="4243506766" sldId="263"/>
        </pc:sldMkLst>
        <pc:spChg chg="mod">
          <ac:chgData name="Claire Edwards" userId="cacbd0de-d805-4646-914e-757b66636a8a" providerId="ADAL" clId="{1AC8EA24-01D1-4F0E-B49A-DE6C8B0B52F8}" dt="2023-01-29T20:36:06.718" v="1255" actId="20577"/>
          <ac:spMkLst>
            <pc:docMk/>
            <pc:sldMk cId="4243506766" sldId="263"/>
            <ac:spMk id="2" creationId="{D48C9428-220D-821A-657F-E09A969502CC}"/>
          </ac:spMkLst>
        </pc:spChg>
        <pc:spChg chg="add mod">
          <ac:chgData name="Claire Edwards" userId="cacbd0de-d805-4646-914e-757b66636a8a" providerId="ADAL" clId="{1AC8EA24-01D1-4F0E-B49A-DE6C8B0B52F8}" dt="2023-01-30T22:13:16.135" v="3683" actId="5793"/>
          <ac:spMkLst>
            <pc:docMk/>
            <pc:sldMk cId="4243506766" sldId="263"/>
            <ac:spMk id="3" creationId="{BD1B4E64-E6F1-0354-CAC9-72476D5E3A9B}"/>
          </ac:spMkLst>
        </pc:spChg>
        <pc:spChg chg="add mod">
          <ac:chgData name="Claire Edwards" userId="cacbd0de-d805-4646-914e-757b66636a8a" providerId="ADAL" clId="{1AC8EA24-01D1-4F0E-B49A-DE6C8B0B52F8}" dt="2023-01-29T21:23:48.674" v="2226" actId="1076"/>
          <ac:spMkLst>
            <pc:docMk/>
            <pc:sldMk cId="4243506766" sldId="263"/>
            <ac:spMk id="4" creationId="{2F7B3679-86FE-D8FA-AAEA-FAC88A7FB4CD}"/>
          </ac:spMkLst>
        </pc:spChg>
        <pc:picChg chg="add mod">
          <ac:chgData name="Claire Edwards" userId="cacbd0de-d805-4646-914e-757b66636a8a" providerId="ADAL" clId="{1AC8EA24-01D1-4F0E-B49A-DE6C8B0B52F8}" dt="2023-01-30T22:12:42.504" v="3675" actId="14100"/>
          <ac:picMkLst>
            <pc:docMk/>
            <pc:sldMk cId="4243506766" sldId="263"/>
            <ac:picMk id="3074" creationId="{32F6B03F-9FC6-4538-E04F-D0872191500B}"/>
          </ac:picMkLst>
        </pc:picChg>
        <pc:picChg chg="add mod">
          <ac:chgData name="Claire Edwards" userId="cacbd0de-d805-4646-914e-757b66636a8a" providerId="ADAL" clId="{1AC8EA24-01D1-4F0E-B49A-DE6C8B0B52F8}" dt="2023-01-30T22:12:38.527" v="3674" actId="208"/>
          <ac:picMkLst>
            <pc:docMk/>
            <pc:sldMk cId="4243506766" sldId="263"/>
            <ac:picMk id="3076" creationId="{CB88B97F-F243-B6B4-F563-877557DC08D6}"/>
          </ac:picMkLst>
        </pc:picChg>
      </pc:sldChg>
      <pc:sldChg chg="addSp modSp new mod ord">
        <pc:chgData name="Claire Edwards" userId="cacbd0de-d805-4646-914e-757b66636a8a" providerId="ADAL" clId="{1AC8EA24-01D1-4F0E-B49A-DE6C8B0B52F8}" dt="2023-01-30T21:58:19" v="3597" actId="1076"/>
        <pc:sldMkLst>
          <pc:docMk/>
          <pc:sldMk cId="582722139" sldId="264"/>
        </pc:sldMkLst>
        <pc:spChg chg="mod">
          <ac:chgData name="Claire Edwards" userId="cacbd0de-d805-4646-914e-757b66636a8a" providerId="ADAL" clId="{1AC8EA24-01D1-4F0E-B49A-DE6C8B0B52F8}" dt="2023-01-30T21:58:07.480" v="3595" actId="20577"/>
          <ac:spMkLst>
            <pc:docMk/>
            <pc:sldMk cId="582722139" sldId="264"/>
            <ac:spMk id="2" creationId="{019EAA10-7099-6908-D724-86EC25B9EED8}"/>
          </ac:spMkLst>
        </pc:spChg>
        <pc:spChg chg="add mod">
          <ac:chgData name="Claire Edwards" userId="cacbd0de-d805-4646-914e-757b66636a8a" providerId="ADAL" clId="{1AC8EA24-01D1-4F0E-B49A-DE6C8B0B52F8}" dt="2023-01-30T21:58:19" v="3597" actId="1076"/>
          <ac:spMkLst>
            <pc:docMk/>
            <pc:sldMk cId="582722139" sldId="264"/>
            <ac:spMk id="3" creationId="{DA4DAE78-B946-69C8-133E-9A9AD4078784}"/>
          </ac:spMkLst>
        </pc:spChg>
        <pc:spChg chg="add mod">
          <ac:chgData name="Claire Edwards" userId="cacbd0de-d805-4646-914e-757b66636a8a" providerId="ADAL" clId="{1AC8EA24-01D1-4F0E-B49A-DE6C8B0B52F8}" dt="2023-01-30T21:57:22.680" v="3580" actId="6549"/>
          <ac:spMkLst>
            <pc:docMk/>
            <pc:sldMk cId="582722139" sldId="264"/>
            <ac:spMk id="4" creationId="{3C2B8138-AF95-46C7-6641-E58F9177781F}"/>
          </ac:spMkLst>
        </pc:spChg>
        <pc:spChg chg="add mod">
          <ac:chgData name="Claire Edwards" userId="cacbd0de-d805-4646-914e-757b66636a8a" providerId="ADAL" clId="{1AC8EA24-01D1-4F0E-B49A-DE6C8B0B52F8}" dt="2023-01-30T21:57:43.050" v="3590" actId="20577"/>
          <ac:spMkLst>
            <pc:docMk/>
            <pc:sldMk cId="582722139" sldId="264"/>
            <ac:spMk id="5" creationId="{29996F9F-76EA-2345-90D9-27DE31E494F3}"/>
          </ac:spMkLst>
        </pc:spChg>
      </pc:sldChg>
      <pc:sldChg chg="addSp delSp modSp add mod">
        <pc:chgData name="Claire Edwards" userId="cacbd0de-d805-4646-914e-757b66636a8a" providerId="ADAL" clId="{1AC8EA24-01D1-4F0E-B49A-DE6C8B0B52F8}" dt="2023-01-30T21:53:43.262" v="3407" actId="20577"/>
        <pc:sldMkLst>
          <pc:docMk/>
          <pc:sldMk cId="2997228782" sldId="265"/>
        </pc:sldMkLst>
        <pc:spChg chg="mod">
          <ac:chgData name="Claire Edwards" userId="cacbd0de-d805-4646-914e-757b66636a8a" providerId="ADAL" clId="{1AC8EA24-01D1-4F0E-B49A-DE6C8B0B52F8}" dt="2023-01-29T12:58:04.585" v="19" actId="20577"/>
          <ac:spMkLst>
            <pc:docMk/>
            <pc:sldMk cId="2997228782" sldId="265"/>
            <ac:spMk id="2" creationId="{2BF43776-2F4D-6E03-8421-60521C12CBBC}"/>
          </ac:spMkLst>
        </pc:spChg>
        <pc:spChg chg="del">
          <ac:chgData name="Claire Edwards" userId="cacbd0de-d805-4646-914e-757b66636a8a" providerId="ADAL" clId="{1AC8EA24-01D1-4F0E-B49A-DE6C8B0B52F8}" dt="2023-01-30T21:52:14.537" v="3311" actId="478"/>
          <ac:spMkLst>
            <pc:docMk/>
            <pc:sldMk cId="2997228782" sldId="265"/>
            <ac:spMk id="3" creationId="{F3501012-7F3B-9CF9-E3C5-EFED3ACFB1CF}"/>
          </ac:spMkLst>
        </pc:spChg>
        <pc:spChg chg="mod">
          <ac:chgData name="Claire Edwards" userId="cacbd0de-d805-4646-914e-757b66636a8a" providerId="ADAL" clId="{1AC8EA24-01D1-4F0E-B49A-DE6C8B0B52F8}" dt="2023-01-30T21:53:43.262" v="3407" actId="20577"/>
          <ac:spMkLst>
            <pc:docMk/>
            <pc:sldMk cId="2997228782" sldId="265"/>
            <ac:spMk id="4" creationId="{F78CBABF-7736-0A96-A14F-15AD719DEF21}"/>
          </ac:spMkLst>
        </pc:spChg>
        <pc:spChg chg="add mod">
          <ac:chgData name="Claire Edwards" userId="cacbd0de-d805-4646-914e-757b66636a8a" providerId="ADAL" clId="{1AC8EA24-01D1-4F0E-B49A-DE6C8B0B52F8}" dt="2023-01-30T21:52:30.147" v="3344" actId="208"/>
          <ac:spMkLst>
            <pc:docMk/>
            <pc:sldMk cId="2997228782" sldId="265"/>
            <ac:spMk id="5" creationId="{39B21C9F-833E-CA85-F2FF-B35D20167CA6}"/>
          </ac:spMkLst>
        </pc:spChg>
      </pc:sldChg>
      <pc:sldChg chg="addSp delSp modSp new mod ord">
        <pc:chgData name="Claire Edwards" userId="cacbd0de-d805-4646-914e-757b66636a8a" providerId="ADAL" clId="{1AC8EA24-01D1-4F0E-B49A-DE6C8B0B52F8}" dt="2023-01-30T21:57:11.069" v="3577" actId="20577"/>
        <pc:sldMkLst>
          <pc:docMk/>
          <pc:sldMk cId="1099203259" sldId="266"/>
        </pc:sldMkLst>
        <pc:spChg chg="mod">
          <ac:chgData name="Claire Edwards" userId="cacbd0de-d805-4646-914e-757b66636a8a" providerId="ADAL" clId="{1AC8EA24-01D1-4F0E-B49A-DE6C8B0B52F8}" dt="2023-01-29T14:34:21.037" v="1109" actId="20577"/>
          <ac:spMkLst>
            <pc:docMk/>
            <pc:sldMk cId="1099203259" sldId="266"/>
            <ac:spMk id="2" creationId="{68F92D61-D01C-9A88-2A6B-A6572D60DE76}"/>
          </ac:spMkLst>
        </pc:spChg>
        <pc:spChg chg="add del mod">
          <ac:chgData name="Claire Edwards" userId="cacbd0de-d805-4646-914e-757b66636a8a" providerId="ADAL" clId="{1AC8EA24-01D1-4F0E-B49A-DE6C8B0B52F8}" dt="2023-01-29T14:31:57.299" v="1064"/>
          <ac:spMkLst>
            <pc:docMk/>
            <pc:sldMk cId="1099203259" sldId="266"/>
            <ac:spMk id="3" creationId="{7A641003-81C1-F23D-F3A1-62CC2274B2BD}"/>
          </ac:spMkLst>
        </pc:spChg>
        <pc:spChg chg="add mod">
          <ac:chgData name="Claire Edwards" userId="cacbd0de-d805-4646-914e-757b66636a8a" providerId="ADAL" clId="{1AC8EA24-01D1-4F0E-B49A-DE6C8B0B52F8}" dt="2023-01-30T21:57:11.069" v="3577" actId="20577"/>
          <ac:spMkLst>
            <pc:docMk/>
            <pc:sldMk cId="1099203259" sldId="266"/>
            <ac:spMk id="4" creationId="{2D3D3215-4D1B-0461-DA2F-8CCE05B56FE3}"/>
          </ac:spMkLst>
        </pc:spChg>
        <pc:spChg chg="add mod">
          <ac:chgData name="Claire Edwards" userId="cacbd0de-d805-4646-914e-757b66636a8a" providerId="ADAL" clId="{1AC8EA24-01D1-4F0E-B49A-DE6C8B0B52F8}" dt="2023-01-29T21:34:23.620" v="2270" actId="1076"/>
          <ac:spMkLst>
            <pc:docMk/>
            <pc:sldMk cId="1099203259" sldId="266"/>
            <ac:spMk id="5" creationId="{65074C0F-8FEF-62AF-F297-9AC71667D61E}"/>
          </ac:spMkLst>
        </pc:spChg>
      </pc:sldChg>
      <pc:sldChg chg="addSp delSp modSp add mod">
        <pc:chgData name="Claire Edwards" userId="cacbd0de-d805-4646-914e-757b66636a8a" providerId="ADAL" clId="{1AC8EA24-01D1-4F0E-B49A-DE6C8B0B52F8}" dt="2023-01-30T22:16:07.859" v="3837" actId="1076"/>
        <pc:sldMkLst>
          <pc:docMk/>
          <pc:sldMk cId="477187992" sldId="267"/>
        </pc:sldMkLst>
        <pc:spChg chg="mod">
          <ac:chgData name="Claire Edwards" userId="cacbd0de-d805-4646-914e-757b66636a8a" providerId="ADAL" clId="{1AC8EA24-01D1-4F0E-B49A-DE6C8B0B52F8}" dt="2023-01-30T22:13:51.149" v="3772" actId="20577"/>
          <ac:spMkLst>
            <pc:docMk/>
            <pc:sldMk cId="477187992" sldId="267"/>
            <ac:spMk id="2" creationId="{2BF43776-2F4D-6E03-8421-60521C12CBBC}"/>
          </ac:spMkLst>
        </pc:spChg>
        <pc:spChg chg="del">
          <ac:chgData name="Claire Edwards" userId="cacbd0de-d805-4646-914e-757b66636a8a" providerId="ADAL" clId="{1AC8EA24-01D1-4F0E-B49A-DE6C8B0B52F8}" dt="2023-01-30T21:54:41.715" v="3480" actId="478"/>
          <ac:spMkLst>
            <pc:docMk/>
            <pc:sldMk cId="477187992" sldId="267"/>
            <ac:spMk id="3" creationId="{F3501012-7F3B-9CF9-E3C5-EFED3ACFB1CF}"/>
          </ac:spMkLst>
        </pc:spChg>
        <pc:spChg chg="mod">
          <ac:chgData name="Claire Edwards" userId="cacbd0de-d805-4646-914e-757b66636a8a" providerId="ADAL" clId="{1AC8EA24-01D1-4F0E-B49A-DE6C8B0B52F8}" dt="2023-01-30T22:14:29.967" v="3834" actId="14100"/>
          <ac:spMkLst>
            <pc:docMk/>
            <pc:sldMk cId="477187992" sldId="267"/>
            <ac:spMk id="4" creationId="{F78CBABF-7736-0A96-A14F-15AD719DEF21}"/>
          </ac:spMkLst>
        </pc:spChg>
        <pc:picChg chg="add mod">
          <ac:chgData name="Claire Edwards" userId="cacbd0de-d805-4646-914e-757b66636a8a" providerId="ADAL" clId="{1AC8EA24-01D1-4F0E-B49A-DE6C8B0B52F8}" dt="2023-01-30T22:16:07.859" v="3837" actId="1076"/>
          <ac:picMkLst>
            <pc:docMk/>
            <pc:sldMk cId="477187992" sldId="267"/>
            <ac:picMk id="4098" creationId="{F5B2DE87-944C-AB84-6100-0D7028EB1BAF}"/>
          </ac:picMkLst>
        </pc:picChg>
      </pc:sldChg>
    </pc:docChg>
  </pc:docChgLst>
  <pc:docChgLst>
    <pc:chgData name="Claire Edwards" userId="S::cledwards@maltbylillyhallacademy.com::cacbd0de-d805-4646-914e-757b66636a8a" providerId="AD" clId="Web-{CDD7655D-7B80-8CAB-5BC3-DF8DE0FD0C78}"/>
    <pc:docChg chg="modSld">
      <pc:chgData name="Claire Edwards" userId="S::cledwards@maltbylillyhallacademy.com::cacbd0de-d805-4646-914e-757b66636a8a" providerId="AD" clId="Web-{CDD7655D-7B80-8CAB-5BC3-DF8DE0FD0C78}" dt="2023-02-18T16:47:36.385" v="2" actId="20577"/>
      <pc:docMkLst>
        <pc:docMk/>
      </pc:docMkLst>
      <pc:sldChg chg="modSp">
        <pc:chgData name="Claire Edwards" userId="S::cledwards@maltbylillyhallacademy.com::cacbd0de-d805-4646-914e-757b66636a8a" providerId="AD" clId="Web-{CDD7655D-7B80-8CAB-5BC3-DF8DE0FD0C78}" dt="2023-02-18T16:47:36.385" v="2" actId="20577"/>
        <pc:sldMkLst>
          <pc:docMk/>
          <pc:sldMk cId="1050787425" sldId="271"/>
        </pc:sldMkLst>
        <pc:spChg chg="mod">
          <ac:chgData name="Claire Edwards" userId="S::cledwards@maltbylillyhallacademy.com::cacbd0de-d805-4646-914e-757b66636a8a" providerId="AD" clId="Web-{CDD7655D-7B80-8CAB-5BC3-DF8DE0FD0C78}" dt="2023-02-18T16:47:36.385" v="2" actId="20577"/>
          <ac:spMkLst>
            <pc:docMk/>
            <pc:sldMk cId="1050787425" sldId="271"/>
            <ac:spMk id="4" creationId="{2D3D3215-4D1B-0461-DA2F-8CCE05B56FE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5CD8-8AED-E12D-6564-FE5E32C1D9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C492D2-F52D-95CE-4124-FB18826551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0BAD2C-8FA6-B8E0-326A-F8E7D312FABE}"/>
              </a:ext>
            </a:extLst>
          </p:cNvPr>
          <p:cNvSpPr>
            <a:spLocks noGrp="1"/>
          </p:cNvSpPr>
          <p:nvPr>
            <p:ph type="dt" sz="half" idx="10"/>
          </p:nvPr>
        </p:nvSpPr>
        <p:spPr/>
        <p:txBody>
          <a:bodyPr/>
          <a:lstStyle/>
          <a:p>
            <a:fld id="{4C0E7C11-9432-410C-8804-43957B385AAD}" type="datetimeFigureOut">
              <a:rPr lang="en-GB" smtClean="0"/>
              <a:t>20/02/2023</a:t>
            </a:fld>
            <a:endParaRPr lang="en-GB"/>
          </a:p>
        </p:txBody>
      </p:sp>
      <p:sp>
        <p:nvSpPr>
          <p:cNvPr id="5" name="Footer Placeholder 4">
            <a:extLst>
              <a:ext uri="{FF2B5EF4-FFF2-40B4-BE49-F238E27FC236}">
                <a16:creationId xmlns:a16="http://schemas.microsoft.com/office/drawing/2014/main" id="{6FD8E41A-9AC9-5BC2-0998-EB53BFB1AA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5EBEA2-DBAD-D12C-59DB-3A3432E8F4B4}"/>
              </a:ext>
            </a:extLst>
          </p:cNvPr>
          <p:cNvSpPr>
            <a:spLocks noGrp="1"/>
          </p:cNvSpPr>
          <p:nvPr>
            <p:ph type="sldNum" sz="quarter" idx="12"/>
          </p:nvPr>
        </p:nvSpPr>
        <p:spPr/>
        <p:txBody>
          <a:bodyPr/>
          <a:lstStyle/>
          <a:p>
            <a:fld id="{587CFFA3-66BD-4EA0-A951-D581B278DD31}" type="slidenum">
              <a:rPr lang="en-GB" smtClean="0"/>
              <a:t>‹#›</a:t>
            </a:fld>
            <a:endParaRPr lang="en-GB"/>
          </a:p>
        </p:txBody>
      </p:sp>
    </p:spTree>
    <p:extLst>
      <p:ext uri="{BB962C8B-B14F-4D97-AF65-F5344CB8AC3E}">
        <p14:creationId xmlns:p14="http://schemas.microsoft.com/office/powerpoint/2010/main" val="209670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A207-BF88-D288-36E2-ECAF9E77BB6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060EE5-9805-62F1-7974-818077077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ACE905-96FF-CFC8-A2DA-E1B9427B3339}"/>
              </a:ext>
            </a:extLst>
          </p:cNvPr>
          <p:cNvSpPr>
            <a:spLocks noGrp="1"/>
          </p:cNvSpPr>
          <p:nvPr>
            <p:ph type="dt" sz="half" idx="10"/>
          </p:nvPr>
        </p:nvSpPr>
        <p:spPr/>
        <p:txBody>
          <a:bodyPr/>
          <a:lstStyle/>
          <a:p>
            <a:fld id="{4C0E7C11-9432-410C-8804-43957B385AAD}" type="datetimeFigureOut">
              <a:rPr lang="en-GB" smtClean="0"/>
              <a:t>20/02/2023</a:t>
            </a:fld>
            <a:endParaRPr lang="en-GB"/>
          </a:p>
        </p:txBody>
      </p:sp>
      <p:sp>
        <p:nvSpPr>
          <p:cNvPr id="5" name="Footer Placeholder 4">
            <a:extLst>
              <a:ext uri="{FF2B5EF4-FFF2-40B4-BE49-F238E27FC236}">
                <a16:creationId xmlns:a16="http://schemas.microsoft.com/office/drawing/2014/main" id="{04A3FBE2-8AE2-D2FE-35A2-B4CF72944C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8135D0-B451-94B2-128C-F5FB84416A63}"/>
              </a:ext>
            </a:extLst>
          </p:cNvPr>
          <p:cNvSpPr>
            <a:spLocks noGrp="1"/>
          </p:cNvSpPr>
          <p:nvPr>
            <p:ph type="sldNum" sz="quarter" idx="12"/>
          </p:nvPr>
        </p:nvSpPr>
        <p:spPr/>
        <p:txBody>
          <a:bodyPr/>
          <a:lstStyle/>
          <a:p>
            <a:fld id="{587CFFA3-66BD-4EA0-A951-D581B278DD31}" type="slidenum">
              <a:rPr lang="en-GB" smtClean="0"/>
              <a:t>‹#›</a:t>
            </a:fld>
            <a:endParaRPr lang="en-GB"/>
          </a:p>
        </p:txBody>
      </p:sp>
    </p:spTree>
    <p:extLst>
      <p:ext uri="{BB962C8B-B14F-4D97-AF65-F5344CB8AC3E}">
        <p14:creationId xmlns:p14="http://schemas.microsoft.com/office/powerpoint/2010/main" val="114007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1EB3F6-D040-D427-6B22-4F05FA22EA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90000D-DDEC-8A0C-DC87-16A6CBB45F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435404-15F4-1655-FB78-9A158051A2FA}"/>
              </a:ext>
            </a:extLst>
          </p:cNvPr>
          <p:cNvSpPr>
            <a:spLocks noGrp="1"/>
          </p:cNvSpPr>
          <p:nvPr>
            <p:ph type="dt" sz="half" idx="10"/>
          </p:nvPr>
        </p:nvSpPr>
        <p:spPr/>
        <p:txBody>
          <a:bodyPr/>
          <a:lstStyle/>
          <a:p>
            <a:fld id="{4C0E7C11-9432-410C-8804-43957B385AAD}" type="datetimeFigureOut">
              <a:rPr lang="en-GB" smtClean="0"/>
              <a:t>20/02/2023</a:t>
            </a:fld>
            <a:endParaRPr lang="en-GB"/>
          </a:p>
        </p:txBody>
      </p:sp>
      <p:sp>
        <p:nvSpPr>
          <p:cNvPr id="5" name="Footer Placeholder 4">
            <a:extLst>
              <a:ext uri="{FF2B5EF4-FFF2-40B4-BE49-F238E27FC236}">
                <a16:creationId xmlns:a16="http://schemas.microsoft.com/office/drawing/2014/main" id="{A0EFA369-C58C-BECC-03A6-8D8C792045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66AFB1-A825-0262-9398-CEF4610506B3}"/>
              </a:ext>
            </a:extLst>
          </p:cNvPr>
          <p:cNvSpPr>
            <a:spLocks noGrp="1"/>
          </p:cNvSpPr>
          <p:nvPr>
            <p:ph type="sldNum" sz="quarter" idx="12"/>
          </p:nvPr>
        </p:nvSpPr>
        <p:spPr/>
        <p:txBody>
          <a:bodyPr/>
          <a:lstStyle/>
          <a:p>
            <a:fld id="{587CFFA3-66BD-4EA0-A951-D581B278DD31}" type="slidenum">
              <a:rPr lang="en-GB" smtClean="0"/>
              <a:t>‹#›</a:t>
            </a:fld>
            <a:endParaRPr lang="en-GB"/>
          </a:p>
        </p:txBody>
      </p:sp>
    </p:spTree>
    <p:extLst>
      <p:ext uri="{BB962C8B-B14F-4D97-AF65-F5344CB8AC3E}">
        <p14:creationId xmlns:p14="http://schemas.microsoft.com/office/powerpoint/2010/main" val="3974796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7892-BC37-66DD-FEB2-A9BA2724CE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A2BA34-707E-3878-94EA-2062524FAB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8F66E3-3FB7-719B-F0B4-6078632F8B4B}"/>
              </a:ext>
            </a:extLst>
          </p:cNvPr>
          <p:cNvSpPr>
            <a:spLocks noGrp="1"/>
          </p:cNvSpPr>
          <p:nvPr>
            <p:ph type="dt" sz="half" idx="10"/>
          </p:nvPr>
        </p:nvSpPr>
        <p:spPr/>
        <p:txBody>
          <a:bodyPr/>
          <a:lstStyle/>
          <a:p>
            <a:fld id="{4C0E7C11-9432-410C-8804-43957B385AAD}" type="datetimeFigureOut">
              <a:rPr lang="en-GB" smtClean="0"/>
              <a:t>20/02/2023</a:t>
            </a:fld>
            <a:endParaRPr lang="en-GB"/>
          </a:p>
        </p:txBody>
      </p:sp>
      <p:sp>
        <p:nvSpPr>
          <p:cNvPr id="5" name="Footer Placeholder 4">
            <a:extLst>
              <a:ext uri="{FF2B5EF4-FFF2-40B4-BE49-F238E27FC236}">
                <a16:creationId xmlns:a16="http://schemas.microsoft.com/office/drawing/2014/main" id="{30DDAC54-1E48-CD50-E48D-32A883070D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1A046A-AA0C-543A-01A0-40FF33493FA9}"/>
              </a:ext>
            </a:extLst>
          </p:cNvPr>
          <p:cNvSpPr>
            <a:spLocks noGrp="1"/>
          </p:cNvSpPr>
          <p:nvPr>
            <p:ph type="sldNum" sz="quarter" idx="12"/>
          </p:nvPr>
        </p:nvSpPr>
        <p:spPr/>
        <p:txBody>
          <a:bodyPr/>
          <a:lstStyle/>
          <a:p>
            <a:fld id="{587CFFA3-66BD-4EA0-A951-D581B278DD31}" type="slidenum">
              <a:rPr lang="en-GB" smtClean="0"/>
              <a:t>‹#›</a:t>
            </a:fld>
            <a:endParaRPr lang="en-GB"/>
          </a:p>
        </p:txBody>
      </p:sp>
    </p:spTree>
    <p:extLst>
      <p:ext uri="{BB962C8B-B14F-4D97-AF65-F5344CB8AC3E}">
        <p14:creationId xmlns:p14="http://schemas.microsoft.com/office/powerpoint/2010/main" val="2561199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DB40-3F26-8335-9584-DA5F05172D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67CCB5-F129-B264-2681-0719DC1F4C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4B96BB-C78A-A52E-DF2F-FD01E5A1C8CB}"/>
              </a:ext>
            </a:extLst>
          </p:cNvPr>
          <p:cNvSpPr>
            <a:spLocks noGrp="1"/>
          </p:cNvSpPr>
          <p:nvPr>
            <p:ph type="dt" sz="half" idx="10"/>
          </p:nvPr>
        </p:nvSpPr>
        <p:spPr/>
        <p:txBody>
          <a:bodyPr/>
          <a:lstStyle/>
          <a:p>
            <a:fld id="{4C0E7C11-9432-410C-8804-43957B385AAD}" type="datetimeFigureOut">
              <a:rPr lang="en-GB" smtClean="0"/>
              <a:t>20/02/2023</a:t>
            </a:fld>
            <a:endParaRPr lang="en-GB"/>
          </a:p>
        </p:txBody>
      </p:sp>
      <p:sp>
        <p:nvSpPr>
          <p:cNvPr id="5" name="Footer Placeholder 4">
            <a:extLst>
              <a:ext uri="{FF2B5EF4-FFF2-40B4-BE49-F238E27FC236}">
                <a16:creationId xmlns:a16="http://schemas.microsoft.com/office/drawing/2014/main" id="{74A2549C-31F0-A4EF-24F1-BBFD507FF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6AC213-1451-A5CD-9C63-BAE16EBE377E}"/>
              </a:ext>
            </a:extLst>
          </p:cNvPr>
          <p:cNvSpPr>
            <a:spLocks noGrp="1"/>
          </p:cNvSpPr>
          <p:nvPr>
            <p:ph type="sldNum" sz="quarter" idx="12"/>
          </p:nvPr>
        </p:nvSpPr>
        <p:spPr/>
        <p:txBody>
          <a:bodyPr/>
          <a:lstStyle/>
          <a:p>
            <a:fld id="{587CFFA3-66BD-4EA0-A951-D581B278DD31}" type="slidenum">
              <a:rPr lang="en-GB" smtClean="0"/>
              <a:t>‹#›</a:t>
            </a:fld>
            <a:endParaRPr lang="en-GB"/>
          </a:p>
        </p:txBody>
      </p:sp>
    </p:spTree>
    <p:extLst>
      <p:ext uri="{BB962C8B-B14F-4D97-AF65-F5344CB8AC3E}">
        <p14:creationId xmlns:p14="http://schemas.microsoft.com/office/powerpoint/2010/main" val="26101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6943F-5DAE-2EB4-A9AE-FB67624A0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2F4426-5DFD-9EC5-2D03-D4680A2043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D5FA9A-ED31-73BC-79FB-540F4F881F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CD535D-16F6-10A9-5A15-31F59F84226B}"/>
              </a:ext>
            </a:extLst>
          </p:cNvPr>
          <p:cNvSpPr>
            <a:spLocks noGrp="1"/>
          </p:cNvSpPr>
          <p:nvPr>
            <p:ph type="dt" sz="half" idx="10"/>
          </p:nvPr>
        </p:nvSpPr>
        <p:spPr/>
        <p:txBody>
          <a:bodyPr/>
          <a:lstStyle/>
          <a:p>
            <a:fld id="{4C0E7C11-9432-410C-8804-43957B385AAD}" type="datetimeFigureOut">
              <a:rPr lang="en-GB" smtClean="0"/>
              <a:t>20/02/2023</a:t>
            </a:fld>
            <a:endParaRPr lang="en-GB"/>
          </a:p>
        </p:txBody>
      </p:sp>
      <p:sp>
        <p:nvSpPr>
          <p:cNvPr id="6" name="Footer Placeholder 5">
            <a:extLst>
              <a:ext uri="{FF2B5EF4-FFF2-40B4-BE49-F238E27FC236}">
                <a16:creationId xmlns:a16="http://schemas.microsoft.com/office/drawing/2014/main" id="{F839570E-1DE0-E9C2-DA00-0EAA8248AF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C566B4-0B41-0897-4FDD-E36F2A38A979}"/>
              </a:ext>
            </a:extLst>
          </p:cNvPr>
          <p:cNvSpPr>
            <a:spLocks noGrp="1"/>
          </p:cNvSpPr>
          <p:nvPr>
            <p:ph type="sldNum" sz="quarter" idx="12"/>
          </p:nvPr>
        </p:nvSpPr>
        <p:spPr/>
        <p:txBody>
          <a:bodyPr/>
          <a:lstStyle/>
          <a:p>
            <a:fld id="{587CFFA3-66BD-4EA0-A951-D581B278DD31}" type="slidenum">
              <a:rPr lang="en-GB" smtClean="0"/>
              <a:t>‹#›</a:t>
            </a:fld>
            <a:endParaRPr lang="en-GB"/>
          </a:p>
        </p:txBody>
      </p:sp>
    </p:spTree>
    <p:extLst>
      <p:ext uri="{BB962C8B-B14F-4D97-AF65-F5344CB8AC3E}">
        <p14:creationId xmlns:p14="http://schemas.microsoft.com/office/powerpoint/2010/main" val="4267979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25EB-EDA2-9828-F850-240EE87543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CF1C72-F908-4E0D-2DAE-D35A9429EF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DBB880-32A1-6624-4B5F-34F748D493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4CF7F-C9CB-10B7-33CD-3F7C0C0C8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7EC57A-B08C-C41D-47D2-A7DAC252E2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DBDBC8-F94D-F1BD-721F-091DA8D7C5C4}"/>
              </a:ext>
            </a:extLst>
          </p:cNvPr>
          <p:cNvSpPr>
            <a:spLocks noGrp="1"/>
          </p:cNvSpPr>
          <p:nvPr>
            <p:ph type="dt" sz="half" idx="10"/>
          </p:nvPr>
        </p:nvSpPr>
        <p:spPr/>
        <p:txBody>
          <a:bodyPr/>
          <a:lstStyle/>
          <a:p>
            <a:fld id="{4C0E7C11-9432-410C-8804-43957B385AAD}" type="datetimeFigureOut">
              <a:rPr lang="en-GB" smtClean="0"/>
              <a:t>20/02/2023</a:t>
            </a:fld>
            <a:endParaRPr lang="en-GB"/>
          </a:p>
        </p:txBody>
      </p:sp>
      <p:sp>
        <p:nvSpPr>
          <p:cNvPr id="8" name="Footer Placeholder 7">
            <a:extLst>
              <a:ext uri="{FF2B5EF4-FFF2-40B4-BE49-F238E27FC236}">
                <a16:creationId xmlns:a16="http://schemas.microsoft.com/office/drawing/2014/main" id="{EFF154A5-1E72-F014-CA2B-C5AB6829D4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51D427-B60A-710C-E579-0241883BF983}"/>
              </a:ext>
            </a:extLst>
          </p:cNvPr>
          <p:cNvSpPr>
            <a:spLocks noGrp="1"/>
          </p:cNvSpPr>
          <p:nvPr>
            <p:ph type="sldNum" sz="quarter" idx="12"/>
          </p:nvPr>
        </p:nvSpPr>
        <p:spPr/>
        <p:txBody>
          <a:bodyPr/>
          <a:lstStyle/>
          <a:p>
            <a:fld id="{587CFFA3-66BD-4EA0-A951-D581B278DD31}" type="slidenum">
              <a:rPr lang="en-GB" smtClean="0"/>
              <a:t>‹#›</a:t>
            </a:fld>
            <a:endParaRPr lang="en-GB"/>
          </a:p>
        </p:txBody>
      </p:sp>
    </p:spTree>
    <p:extLst>
      <p:ext uri="{BB962C8B-B14F-4D97-AF65-F5344CB8AC3E}">
        <p14:creationId xmlns:p14="http://schemas.microsoft.com/office/powerpoint/2010/main" val="254848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3477-C142-DADD-DDBE-5C84D543777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DA821E-C1AB-6DA0-6FDB-7E97F47ED5E5}"/>
              </a:ext>
            </a:extLst>
          </p:cNvPr>
          <p:cNvSpPr>
            <a:spLocks noGrp="1"/>
          </p:cNvSpPr>
          <p:nvPr>
            <p:ph type="dt" sz="half" idx="10"/>
          </p:nvPr>
        </p:nvSpPr>
        <p:spPr/>
        <p:txBody>
          <a:bodyPr/>
          <a:lstStyle/>
          <a:p>
            <a:fld id="{4C0E7C11-9432-410C-8804-43957B385AAD}" type="datetimeFigureOut">
              <a:rPr lang="en-GB" smtClean="0"/>
              <a:t>20/02/2023</a:t>
            </a:fld>
            <a:endParaRPr lang="en-GB"/>
          </a:p>
        </p:txBody>
      </p:sp>
      <p:sp>
        <p:nvSpPr>
          <p:cNvPr id="4" name="Footer Placeholder 3">
            <a:extLst>
              <a:ext uri="{FF2B5EF4-FFF2-40B4-BE49-F238E27FC236}">
                <a16:creationId xmlns:a16="http://schemas.microsoft.com/office/drawing/2014/main" id="{34E85F00-3D38-C25C-430B-909E8F6B66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FD6E62-77E4-1043-3182-C8C23285A6EF}"/>
              </a:ext>
            </a:extLst>
          </p:cNvPr>
          <p:cNvSpPr>
            <a:spLocks noGrp="1"/>
          </p:cNvSpPr>
          <p:nvPr>
            <p:ph type="sldNum" sz="quarter" idx="12"/>
          </p:nvPr>
        </p:nvSpPr>
        <p:spPr/>
        <p:txBody>
          <a:bodyPr/>
          <a:lstStyle/>
          <a:p>
            <a:fld id="{587CFFA3-66BD-4EA0-A951-D581B278DD31}" type="slidenum">
              <a:rPr lang="en-GB" smtClean="0"/>
              <a:t>‹#›</a:t>
            </a:fld>
            <a:endParaRPr lang="en-GB"/>
          </a:p>
        </p:txBody>
      </p:sp>
    </p:spTree>
    <p:extLst>
      <p:ext uri="{BB962C8B-B14F-4D97-AF65-F5344CB8AC3E}">
        <p14:creationId xmlns:p14="http://schemas.microsoft.com/office/powerpoint/2010/main" val="2572964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9CAD46-BF9F-3F67-40C7-25116C03AAA9}"/>
              </a:ext>
            </a:extLst>
          </p:cNvPr>
          <p:cNvSpPr>
            <a:spLocks noGrp="1"/>
          </p:cNvSpPr>
          <p:nvPr>
            <p:ph type="dt" sz="half" idx="10"/>
          </p:nvPr>
        </p:nvSpPr>
        <p:spPr/>
        <p:txBody>
          <a:bodyPr/>
          <a:lstStyle/>
          <a:p>
            <a:fld id="{4C0E7C11-9432-410C-8804-43957B385AAD}" type="datetimeFigureOut">
              <a:rPr lang="en-GB" smtClean="0"/>
              <a:t>20/02/2023</a:t>
            </a:fld>
            <a:endParaRPr lang="en-GB"/>
          </a:p>
        </p:txBody>
      </p:sp>
      <p:sp>
        <p:nvSpPr>
          <p:cNvPr id="3" name="Footer Placeholder 2">
            <a:extLst>
              <a:ext uri="{FF2B5EF4-FFF2-40B4-BE49-F238E27FC236}">
                <a16:creationId xmlns:a16="http://schemas.microsoft.com/office/drawing/2014/main" id="{8761407D-6E03-4630-C1A9-889B4FD476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F5E400-140D-E3AC-3A0D-E3EEB8604329}"/>
              </a:ext>
            </a:extLst>
          </p:cNvPr>
          <p:cNvSpPr>
            <a:spLocks noGrp="1"/>
          </p:cNvSpPr>
          <p:nvPr>
            <p:ph type="sldNum" sz="quarter" idx="12"/>
          </p:nvPr>
        </p:nvSpPr>
        <p:spPr/>
        <p:txBody>
          <a:bodyPr/>
          <a:lstStyle/>
          <a:p>
            <a:fld id="{587CFFA3-66BD-4EA0-A951-D581B278DD31}" type="slidenum">
              <a:rPr lang="en-GB" smtClean="0"/>
              <a:t>‹#›</a:t>
            </a:fld>
            <a:endParaRPr lang="en-GB"/>
          </a:p>
        </p:txBody>
      </p:sp>
    </p:spTree>
    <p:extLst>
      <p:ext uri="{BB962C8B-B14F-4D97-AF65-F5344CB8AC3E}">
        <p14:creationId xmlns:p14="http://schemas.microsoft.com/office/powerpoint/2010/main" val="7017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CC4E7-3057-C54A-C9B5-EE5399CC8F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72749C-55DB-4B8F-6E19-95A5D57FC5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88E271C-FA15-7479-4589-9A8D3FF36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F795DD-961D-5FD3-3A9B-FADFFDF31FCB}"/>
              </a:ext>
            </a:extLst>
          </p:cNvPr>
          <p:cNvSpPr>
            <a:spLocks noGrp="1"/>
          </p:cNvSpPr>
          <p:nvPr>
            <p:ph type="dt" sz="half" idx="10"/>
          </p:nvPr>
        </p:nvSpPr>
        <p:spPr/>
        <p:txBody>
          <a:bodyPr/>
          <a:lstStyle/>
          <a:p>
            <a:fld id="{4C0E7C11-9432-410C-8804-43957B385AAD}" type="datetimeFigureOut">
              <a:rPr lang="en-GB" smtClean="0"/>
              <a:t>20/02/2023</a:t>
            </a:fld>
            <a:endParaRPr lang="en-GB"/>
          </a:p>
        </p:txBody>
      </p:sp>
      <p:sp>
        <p:nvSpPr>
          <p:cNvPr id="6" name="Footer Placeholder 5">
            <a:extLst>
              <a:ext uri="{FF2B5EF4-FFF2-40B4-BE49-F238E27FC236}">
                <a16:creationId xmlns:a16="http://schemas.microsoft.com/office/drawing/2014/main" id="{B89141BD-3461-73F9-807F-66D1B74D30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F660EC-214A-DD8F-897C-F3D62CF5C8D4}"/>
              </a:ext>
            </a:extLst>
          </p:cNvPr>
          <p:cNvSpPr>
            <a:spLocks noGrp="1"/>
          </p:cNvSpPr>
          <p:nvPr>
            <p:ph type="sldNum" sz="quarter" idx="12"/>
          </p:nvPr>
        </p:nvSpPr>
        <p:spPr/>
        <p:txBody>
          <a:bodyPr/>
          <a:lstStyle/>
          <a:p>
            <a:fld id="{587CFFA3-66BD-4EA0-A951-D581B278DD31}" type="slidenum">
              <a:rPr lang="en-GB" smtClean="0"/>
              <a:t>‹#›</a:t>
            </a:fld>
            <a:endParaRPr lang="en-GB"/>
          </a:p>
        </p:txBody>
      </p:sp>
    </p:spTree>
    <p:extLst>
      <p:ext uri="{BB962C8B-B14F-4D97-AF65-F5344CB8AC3E}">
        <p14:creationId xmlns:p14="http://schemas.microsoft.com/office/powerpoint/2010/main" val="317594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6106-EA20-78D4-9A8D-F6F734E923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E16B09-1BB0-3657-5A2B-852C7430B4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D293331-D8F7-7641-84F9-7BBB6AC81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AC812E-EB4F-6FA3-6594-39B66192EACE}"/>
              </a:ext>
            </a:extLst>
          </p:cNvPr>
          <p:cNvSpPr>
            <a:spLocks noGrp="1"/>
          </p:cNvSpPr>
          <p:nvPr>
            <p:ph type="dt" sz="half" idx="10"/>
          </p:nvPr>
        </p:nvSpPr>
        <p:spPr/>
        <p:txBody>
          <a:bodyPr/>
          <a:lstStyle/>
          <a:p>
            <a:fld id="{4C0E7C11-9432-410C-8804-43957B385AAD}" type="datetimeFigureOut">
              <a:rPr lang="en-GB" smtClean="0"/>
              <a:t>20/02/2023</a:t>
            </a:fld>
            <a:endParaRPr lang="en-GB"/>
          </a:p>
        </p:txBody>
      </p:sp>
      <p:sp>
        <p:nvSpPr>
          <p:cNvPr id="6" name="Footer Placeholder 5">
            <a:extLst>
              <a:ext uri="{FF2B5EF4-FFF2-40B4-BE49-F238E27FC236}">
                <a16:creationId xmlns:a16="http://schemas.microsoft.com/office/drawing/2014/main" id="{DD7AA7A2-0F2F-F4A4-A40B-CA6AB71292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78C1AC-FBE3-AF78-5FE4-134C18A0D196}"/>
              </a:ext>
            </a:extLst>
          </p:cNvPr>
          <p:cNvSpPr>
            <a:spLocks noGrp="1"/>
          </p:cNvSpPr>
          <p:nvPr>
            <p:ph type="sldNum" sz="quarter" idx="12"/>
          </p:nvPr>
        </p:nvSpPr>
        <p:spPr/>
        <p:txBody>
          <a:bodyPr/>
          <a:lstStyle/>
          <a:p>
            <a:fld id="{587CFFA3-66BD-4EA0-A951-D581B278DD31}" type="slidenum">
              <a:rPr lang="en-GB" smtClean="0"/>
              <a:t>‹#›</a:t>
            </a:fld>
            <a:endParaRPr lang="en-GB"/>
          </a:p>
        </p:txBody>
      </p:sp>
    </p:spTree>
    <p:extLst>
      <p:ext uri="{BB962C8B-B14F-4D97-AF65-F5344CB8AC3E}">
        <p14:creationId xmlns:p14="http://schemas.microsoft.com/office/powerpoint/2010/main" val="378025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7DF28-C14E-C86D-9596-B17E4FCD60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AFCADF-F7FC-42A7-6F63-1BDFB50F74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25F521-23C6-DEC9-C5FC-304958BB31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E7C11-9432-410C-8804-43957B385AAD}" type="datetimeFigureOut">
              <a:rPr lang="en-GB" smtClean="0"/>
              <a:t>20/02/2023</a:t>
            </a:fld>
            <a:endParaRPr lang="en-GB"/>
          </a:p>
        </p:txBody>
      </p:sp>
      <p:sp>
        <p:nvSpPr>
          <p:cNvPr id="5" name="Footer Placeholder 4">
            <a:extLst>
              <a:ext uri="{FF2B5EF4-FFF2-40B4-BE49-F238E27FC236}">
                <a16:creationId xmlns:a16="http://schemas.microsoft.com/office/drawing/2014/main" id="{AE3D4772-68DF-A4E0-2F4F-5228C76BFB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4F8BC11-CBA5-719F-CA90-AA7181EFC7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7CFFA3-66BD-4EA0-A951-D581B278DD31}" type="slidenum">
              <a:rPr lang="en-GB" smtClean="0"/>
              <a:t>‹#›</a:t>
            </a:fld>
            <a:endParaRPr lang="en-GB"/>
          </a:p>
        </p:txBody>
      </p:sp>
    </p:spTree>
    <p:extLst>
      <p:ext uri="{BB962C8B-B14F-4D97-AF65-F5344CB8AC3E}">
        <p14:creationId xmlns:p14="http://schemas.microsoft.com/office/powerpoint/2010/main" val="1371527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assets.publishing.service.gov.uk/government/uploads/system/uploads/attachment_data/file/1109972/Early_Years_Foundation_Stage_profile_2023_handbook.pdf" TargetMode="Externa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assets.publishing.service.gov.uk/government/uploads/system/uploads/attachment_data/file/1109972/Early_Years_Foundation_Stage_profile_2023_handbook.pdf" TargetMode="Externa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Rectangle 104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5" name="Straight Connector 105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34" name="Picture 10">
            <a:extLst>
              <a:ext uri="{FF2B5EF4-FFF2-40B4-BE49-F238E27FC236}">
                <a16:creationId xmlns:a16="http://schemas.microsoft.com/office/drawing/2014/main" id="{75EABA77-804A-029E-3D16-F660ACAC15C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1" b="14381"/>
          <a:stretch/>
        </p:blipFill>
        <p:spPr bwMode="auto">
          <a:xfrm>
            <a:off x="5128775" y="3374374"/>
            <a:ext cx="6553200" cy="3117850"/>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46B533-975D-ED4E-CEEC-C3155C61D179}"/>
              </a:ext>
            </a:extLst>
          </p:cNvPr>
          <p:cNvSpPr>
            <a:spLocks noGrp="1"/>
          </p:cNvSpPr>
          <p:nvPr>
            <p:ph type="ctrTitle"/>
          </p:nvPr>
        </p:nvSpPr>
        <p:spPr>
          <a:xfrm>
            <a:off x="674237" y="914400"/>
            <a:ext cx="3657600" cy="2887579"/>
          </a:xfrm>
        </p:spPr>
        <p:txBody>
          <a:bodyPr>
            <a:normAutofit/>
          </a:bodyPr>
          <a:lstStyle/>
          <a:p>
            <a:r>
              <a:rPr lang="en-US" sz="4800">
                <a:solidFill>
                  <a:srgbClr val="FFFFFF"/>
                </a:solidFill>
                <a:latin typeface="Century Gothic" panose="020B0502020202020204" pitchFamily="34" charset="0"/>
              </a:rPr>
              <a:t>EYFS</a:t>
            </a:r>
            <a:br>
              <a:rPr lang="en-US" sz="4800">
                <a:solidFill>
                  <a:srgbClr val="FFFFFF"/>
                </a:solidFill>
                <a:latin typeface="Century Gothic" panose="020B0502020202020204" pitchFamily="34" charset="0"/>
              </a:rPr>
            </a:br>
            <a:r>
              <a:rPr lang="en-US" sz="4800">
                <a:solidFill>
                  <a:srgbClr val="FFFFFF"/>
                </a:solidFill>
                <a:latin typeface="Century Gothic" panose="020B0502020202020204" pitchFamily="34" charset="0"/>
              </a:rPr>
              <a:t>Foundation Stage</a:t>
            </a:r>
            <a:endParaRPr lang="en-GB" sz="4800" dirty="0">
              <a:solidFill>
                <a:srgbClr val="FFFFFF"/>
              </a:solidFill>
              <a:latin typeface="Century Gothic" panose="020B0502020202020204" pitchFamily="34" charset="0"/>
            </a:endParaRPr>
          </a:p>
        </p:txBody>
      </p:sp>
      <p:sp>
        <p:nvSpPr>
          <p:cNvPr id="3" name="Subtitle 2">
            <a:extLst>
              <a:ext uri="{FF2B5EF4-FFF2-40B4-BE49-F238E27FC236}">
                <a16:creationId xmlns:a16="http://schemas.microsoft.com/office/drawing/2014/main" id="{BD0FA5C3-4109-5DD9-7EDC-F86DEBE2C5A8}"/>
              </a:ext>
            </a:extLst>
          </p:cNvPr>
          <p:cNvSpPr>
            <a:spLocks noGrp="1"/>
          </p:cNvSpPr>
          <p:nvPr>
            <p:ph type="subTitle" idx="1"/>
          </p:nvPr>
        </p:nvSpPr>
        <p:spPr>
          <a:xfrm>
            <a:off x="674237" y="4170501"/>
            <a:ext cx="3657600" cy="1525597"/>
          </a:xfrm>
        </p:spPr>
        <p:txBody>
          <a:bodyPr>
            <a:normAutofit/>
          </a:bodyPr>
          <a:lstStyle/>
          <a:p>
            <a:r>
              <a:rPr lang="en-US" sz="2000">
                <a:solidFill>
                  <a:srgbClr val="FFFFFF"/>
                </a:solidFill>
                <a:latin typeface="Century Gothic" panose="020B0502020202020204" pitchFamily="34" charset="0"/>
              </a:rPr>
              <a:t>At Maltby Lilly Hall Academy</a:t>
            </a:r>
            <a:endParaRPr lang="en-GB" sz="2000" dirty="0">
              <a:solidFill>
                <a:srgbClr val="FFFFFF"/>
              </a:solidFill>
              <a:latin typeface="Century Gothic" panose="020B0502020202020204" pitchFamily="34" charset="0"/>
            </a:endParaRPr>
          </a:p>
        </p:txBody>
      </p:sp>
      <p:pic>
        <p:nvPicPr>
          <p:cNvPr id="1032" name="Picture 8" descr="Text Box">
            <a:extLst>
              <a:ext uri="{FF2B5EF4-FFF2-40B4-BE49-F238E27FC236}">
                <a16:creationId xmlns:a16="http://schemas.microsoft.com/office/drawing/2014/main" id="{E64B2B07-1662-495B-D74F-D1EC25A22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0295" y="2815472"/>
            <a:ext cx="1008420" cy="45239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iagram&#10;&#10;Description automatically generated">
            <a:extLst>
              <a:ext uri="{FF2B5EF4-FFF2-40B4-BE49-F238E27FC236}">
                <a16:creationId xmlns:a16="http://schemas.microsoft.com/office/drawing/2014/main" id="{E1DE90AF-D729-A139-CC07-13BC1EF745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775" y="321177"/>
            <a:ext cx="6565325" cy="2620460"/>
          </a:xfrm>
          <a:prstGeom prst="rect">
            <a:avLst/>
          </a:prstGeom>
        </p:spPr>
      </p:pic>
    </p:spTree>
    <p:extLst>
      <p:ext uri="{BB962C8B-B14F-4D97-AF65-F5344CB8AC3E}">
        <p14:creationId xmlns:p14="http://schemas.microsoft.com/office/powerpoint/2010/main" val="2882963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92D61-D01C-9A88-2A6B-A6572D60DE76}"/>
              </a:ext>
            </a:extLst>
          </p:cNvPr>
          <p:cNvSpPr>
            <a:spLocks noGrp="1"/>
          </p:cNvSpPr>
          <p:nvPr>
            <p:ph type="title"/>
          </p:nvPr>
        </p:nvSpPr>
        <p:spPr/>
        <p:txBody>
          <a:bodyPr/>
          <a:lstStyle/>
          <a:p>
            <a:r>
              <a:rPr lang="en-US" dirty="0"/>
              <a:t>Prime areas continued</a:t>
            </a:r>
            <a:endParaRPr lang="en-GB" dirty="0"/>
          </a:p>
        </p:txBody>
      </p:sp>
      <p:sp>
        <p:nvSpPr>
          <p:cNvPr id="4" name="TextBox 3">
            <a:extLst>
              <a:ext uri="{FF2B5EF4-FFF2-40B4-BE49-F238E27FC236}">
                <a16:creationId xmlns:a16="http://schemas.microsoft.com/office/drawing/2014/main" id="{2D3D3215-4D1B-0461-DA2F-8CCE05B56FE3}"/>
              </a:ext>
            </a:extLst>
          </p:cNvPr>
          <p:cNvSpPr txBox="1"/>
          <p:nvPr/>
        </p:nvSpPr>
        <p:spPr>
          <a:xfrm>
            <a:off x="771525" y="2737487"/>
            <a:ext cx="5405284" cy="2492990"/>
          </a:xfrm>
          <a:prstGeom prst="rect">
            <a:avLst/>
          </a:prstGeom>
          <a:noFill/>
          <a:ln>
            <a:solidFill>
              <a:schemeClr val="tx1"/>
            </a:solidFill>
          </a:ln>
        </p:spPr>
        <p:txBody>
          <a:bodyPr wrap="square" rtlCol="0">
            <a:spAutoFit/>
          </a:bodyPr>
          <a:lstStyle/>
          <a:p>
            <a:r>
              <a:rPr lang="en-US" sz="1200" b="1" u="sng" dirty="0">
                <a:latin typeface="Century Gothic" panose="020B0502020202020204" pitchFamily="34" charset="0"/>
              </a:rPr>
              <a:t>Physical Development Gross Motor Skills ELG</a:t>
            </a:r>
            <a:r>
              <a:rPr lang="en-US" sz="1200" dirty="0">
                <a:latin typeface="Century Gothic" panose="020B0502020202020204" pitchFamily="34" charset="0"/>
              </a:rPr>
              <a:t> </a:t>
            </a:r>
          </a:p>
          <a:p>
            <a:r>
              <a:rPr lang="en-US" sz="1200" dirty="0">
                <a:latin typeface="Century Gothic" panose="020B0502020202020204" pitchFamily="34" charset="0"/>
              </a:rPr>
              <a:t>• Negotiate space and obstacles safely, with consideration for themselves and others; </a:t>
            </a:r>
          </a:p>
          <a:p>
            <a:r>
              <a:rPr lang="en-US" sz="1200" dirty="0">
                <a:latin typeface="Century Gothic" panose="020B0502020202020204" pitchFamily="34" charset="0"/>
              </a:rPr>
              <a:t>• Demonstrate strength, balance and coordination when playing; </a:t>
            </a:r>
          </a:p>
          <a:p>
            <a:r>
              <a:rPr lang="en-US" sz="1200" dirty="0">
                <a:latin typeface="Century Gothic" panose="020B0502020202020204" pitchFamily="34" charset="0"/>
              </a:rPr>
              <a:t>• Move energetically, such as running, jumping, dancing, hopping, skipping and climbing. </a:t>
            </a:r>
          </a:p>
          <a:p>
            <a:endParaRPr lang="en-US" sz="1200" dirty="0">
              <a:latin typeface="Century Gothic" panose="020B0502020202020204" pitchFamily="34" charset="0"/>
            </a:endParaRPr>
          </a:p>
          <a:p>
            <a:r>
              <a:rPr lang="en-US" sz="1200" b="1" u="sng" dirty="0">
                <a:latin typeface="Century Gothic" panose="020B0502020202020204" pitchFamily="34" charset="0"/>
              </a:rPr>
              <a:t>Fine Motor Skills ELG </a:t>
            </a:r>
          </a:p>
          <a:p>
            <a:r>
              <a:rPr lang="en-US" sz="1200" dirty="0">
                <a:latin typeface="Century Gothic" panose="020B0502020202020204" pitchFamily="34" charset="0"/>
              </a:rPr>
              <a:t>• Hold a pencil effectively in preparation for fluent writing – using the tripod grip in almost all cases; </a:t>
            </a:r>
          </a:p>
          <a:p>
            <a:r>
              <a:rPr lang="en-US" sz="1200" dirty="0">
                <a:latin typeface="Century Gothic" panose="020B0502020202020204" pitchFamily="34" charset="0"/>
              </a:rPr>
              <a:t>• Use a range of small tools, including scissors, paint brushes and cutlery; </a:t>
            </a:r>
          </a:p>
          <a:p>
            <a:r>
              <a:rPr lang="en-US" sz="1200" dirty="0">
                <a:latin typeface="Century Gothic" panose="020B0502020202020204" pitchFamily="34" charset="0"/>
              </a:rPr>
              <a:t>• Begin to show accuracy and care when drawing. </a:t>
            </a:r>
            <a:endParaRPr lang="en-GB" sz="1200" dirty="0">
              <a:latin typeface="Century Gothic" panose="020B0502020202020204" pitchFamily="34" charset="0"/>
            </a:endParaRPr>
          </a:p>
        </p:txBody>
      </p:sp>
      <p:sp>
        <p:nvSpPr>
          <p:cNvPr id="5" name="TextBox 4">
            <a:extLst>
              <a:ext uri="{FF2B5EF4-FFF2-40B4-BE49-F238E27FC236}">
                <a16:creationId xmlns:a16="http://schemas.microsoft.com/office/drawing/2014/main" id="{65074C0F-8FEF-62AF-F297-9AC71667D61E}"/>
              </a:ext>
            </a:extLst>
          </p:cNvPr>
          <p:cNvSpPr txBox="1"/>
          <p:nvPr/>
        </p:nvSpPr>
        <p:spPr>
          <a:xfrm>
            <a:off x="838200" y="1627523"/>
            <a:ext cx="6286500" cy="646331"/>
          </a:xfrm>
          <a:prstGeom prst="rect">
            <a:avLst/>
          </a:prstGeom>
          <a:noFill/>
        </p:spPr>
        <p:txBody>
          <a:bodyPr wrap="square" rtlCol="0">
            <a:spAutoFit/>
          </a:bodyPr>
          <a:lstStyle/>
          <a:p>
            <a:r>
              <a:rPr lang="en-US" dirty="0">
                <a:hlinkClick r:id="rId2"/>
              </a:rPr>
              <a:t>Early years foundation stage profile handbook_2023 (publishing.service.gov.uk)</a:t>
            </a:r>
            <a:endParaRPr lang="en-GB" dirty="0"/>
          </a:p>
        </p:txBody>
      </p:sp>
      <p:pic>
        <p:nvPicPr>
          <p:cNvPr id="5122" name="Picture 2">
            <a:extLst>
              <a:ext uri="{FF2B5EF4-FFF2-40B4-BE49-F238E27FC236}">
                <a16:creationId xmlns:a16="http://schemas.microsoft.com/office/drawing/2014/main" id="{A4EC78DA-49AB-F2F5-B485-64B3A559AD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222" b="14445"/>
          <a:stretch/>
        </p:blipFill>
        <p:spPr bwMode="auto">
          <a:xfrm>
            <a:off x="8320801" y="1436196"/>
            <a:ext cx="3032999" cy="2160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8F3DA802-5636-B564-4BF9-9F564D723A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7267" y="2985568"/>
            <a:ext cx="17430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8B2571C4-E622-4CB6-8FEB-2B0FFFA6CC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8326" r="11465" b="3946"/>
          <a:stretch/>
        </p:blipFill>
        <p:spPr bwMode="auto">
          <a:xfrm>
            <a:off x="8320801" y="3698012"/>
            <a:ext cx="3032999" cy="2612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20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92D61-D01C-9A88-2A6B-A6572D60DE76}"/>
              </a:ext>
            </a:extLst>
          </p:cNvPr>
          <p:cNvSpPr>
            <a:spLocks noGrp="1"/>
          </p:cNvSpPr>
          <p:nvPr>
            <p:ph type="title"/>
          </p:nvPr>
        </p:nvSpPr>
        <p:spPr/>
        <p:txBody>
          <a:bodyPr/>
          <a:lstStyle/>
          <a:p>
            <a:r>
              <a:rPr lang="en-US" dirty="0"/>
              <a:t>Specific areas </a:t>
            </a:r>
            <a:endParaRPr lang="en-GB" dirty="0"/>
          </a:p>
        </p:txBody>
      </p:sp>
      <p:sp>
        <p:nvSpPr>
          <p:cNvPr id="4" name="TextBox 3">
            <a:extLst>
              <a:ext uri="{FF2B5EF4-FFF2-40B4-BE49-F238E27FC236}">
                <a16:creationId xmlns:a16="http://schemas.microsoft.com/office/drawing/2014/main" id="{2D3D3215-4D1B-0461-DA2F-8CCE05B56FE3}"/>
              </a:ext>
            </a:extLst>
          </p:cNvPr>
          <p:cNvSpPr txBox="1"/>
          <p:nvPr/>
        </p:nvSpPr>
        <p:spPr>
          <a:xfrm>
            <a:off x="451216" y="1873183"/>
            <a:ext cx="5461590" cy="3600986"/>
          </a:xfrm>
          <a:prstGeom prst="rect">
            <a:avLst/>
          </a:prstGeom>
          <a:noFill/>
          <a:ln>
            <a:solidFill>
              <a:schemeClr val="tx1"/>
            </a:solidFill>
          </a:ln>
        </p:spPr>
        <p:txBody>
          <a:bodyPr wrap="square" rtlCol="0">
            <a:spAutoFit/>
          </a:bodyPr>
          <a:lstStyle/>
          <a:p>
            <a:r>
              <a:rPr lang="en-GB" sz="1200" b="1" u="sng" dirty="0">
                <a:latin typeface="Century Gothic" panose="020B0502020202020204" pitchFamily="34" charset="0"/>
              </a:rPr>
              <a:t>Comprehension ELG </a:t>
            </a:r>
          </a:p>
          <a:p>
            <a:r>
              <a:rPr lang="en-GB" sz="1200" dirty="0">
                <a:latin typeface="Century Gothic" panose="020B0502020202020204" pitchFamily="34" charset="0"/>
              </a:rPr>
              <a:t>• Demonstrate understanding of what has been read to them by retelling stories and narratives using their own words and recently introduced vocabulary; </a:t>
            </a:r>
          </a:p>
          <a:p>
            <a:r>
              <a:rPr lang="en-GB" sz="1200" dirty="0">
                <a:latin typeface="Century Gothic" panose="020B0502020202020204" pitchFamily="34" charset="0"/>
              </a:rPr>
              <a:t>• Anticipate – where appropriate – key events in stories; </a:t>
            </a:r>
          </a:p>
          <a:p>
            <a:r>
              <a:rPr lang="en-GB" sz="1200" dirty="0">
                <a:latin typeface="Century Gothic" panose="020B0502020202020204" pitchFamily="34" charset="0"/>
              </a:rPr>
              <a:t>• Use and understand recently introduced vocabulary during discussions about stories, non-fiction, rhymes and poems and during role-play. </a:t>
            </a:r>
          </a:p>
          <a:p>
            <a:r>
              <a:rPr lang="en-GB" sz="1200" b="1" u="sng" dirty="0">
                <a:latin typeface="Century Gothic" panose="020B0502020202020204" pitchFamily="34" charset="0"/>
              </a:rPr>
              <a:t>Word Reading ELG </a:t>
            </a:r>
          </a:p>
          <a:p>
            <a:r>
              <a:rPr lang="en-GB" sz="1200" dirty="0">
                <a:latin typeface="Century Gothic" panose="020B0502020202020204" pitchFamily="34" charset="0"/>
              </a:rPr>
              <a:t>• Say a sound for each letter in the alphabet and at least 10 digraphs; </a:t>
            </a:r>
          </a:p>
          <a:p>
            <a:r>
              <a:rPr lang="en-GB" sz="1200" dirty="0">
                <a:latin typeface="Century Gothic" panose="020B0502020202020204" pitchFamily="34" charset="0"/>
              </a:rPr>
              <a:t>• Read words consistent with their phonic knowledge by sound-blending; </a:t>
            </a:r>
          </a:p>
          <a:p>
            <a:r>
              <a:rPr lang="en-GB" sz="1200" dirty="0">
                <a:latin typeface="Century Gothic" panose="020B0502020202020204" pitchFamily="34" charset="0"/>
              </a:rPr>
              <a:t>• Read aloud simple sentences and books that are consistent with their phonic knowledge, including some common exception words. </a:t>
            </a:r>
          </a:p>
          <a:p>
            <a:r>
              <a:rPr lang="en-GB" sz="1200" b="1" u="sng" dirty="0">
                <a:latin typeface="Century Gothic" panose="020B0502020202020204" pitchFamily="34" charset="0"/>
              </a:rPr>
              <a:t>Writing ELG </a:t>
            </a:r>
          </a:p>
          <a:p>
            <a:r>
              <a:rPr lang="en-GB" sz="1200" dirty="0">
                <a:latin typeface="Century Gothic" panose="020B0502020202020204" pitchFamily="34" charset="0"/>
              </a:rPr>
              <a:t>• Write recognisable letters, most of which are correctly formed; </a:t>
            </a:r>
          </a:p>
          <a:p>
            <a:r>
              <a:rPr lang="en-GB" sz="1200" dirty="0">
                <a:latin typeface="Century Gothic" panose="020B0502020202020204" pitchFamily="34" charset="0"/>
              </a:rPr>
              <a:t>• Spell words by identifying sounds in them and representing the sounds with a letter or letters; </a:t>
            </a:r>
          </a:p>
          <a:p>
            <a:r>
              <a:rPr lang="en-GB" sz="1200" dirty="0">
                <a:latin typeface="Century Gothic" panose="020B0502020202020204" pitchFamily="34" charset="0"/>
              </a:rPr>
              <a:t>• Write simple phrases and sentences that can be ready by others. </a:t>
            </a:r>
          </a:p>
        </p:txBody>
      </p:sp>
      <p:sp>
        <p:nvSpPr>
          <p:cNvPr id="5" name="TextBox 4">
            <a:extLst>
              <a:ext uri="{FF2B5EF4-FFF2-40B4-BE49-F238E27FC236}">
                <a16:creationId xmlns:a16="http://schemas.microsoft.com/office/drawing/2014/main" id="{65074C0F-8FEF-62AF-F297-9AC71667D61E}"/>
              </a:ext>
            </a:extLst>
          </p:cNvPr>
          <p:cNvSpPr txBox="1"/>
          <p:nvPr/>
        </p:nvSpPr>
        <p:spPr>
          <a:xfrm>
            <a:off x="5379212" y="766296"/>
            <a:ext cx="4540045" cy="523220"/>
          </a:xfrm>
          <a:prstGeom prst="rect">
            <a:avLst/>
          </a:prstGeom>
          <a:noFill/>
        </p:spPr>
        <p:txBody>
          <a:bodyPr wrap="square" rtlCol="0">
            <a:spAutoFit/>
          </a:bodyPr>
          <a:lstStyle/>
          <a:p>
            <a:r>
              <a:rPr lang="en-US" sz="1400" dirty="0">
                <a:hlinkClick r:id="rId2"/>
              </a:rPr>
              <a:t>Early years foundation stage profile handbook_2023 (publishing.service.gov.uk)</a:t>
            </a:r>
            <a:endParaRPr lang="en-GB" sz="1400" dirty="0"/>
          </a:p>
        </p:txBody>
      </p:sp>
      <p:sp>
        <p:nvSpPr>
          <p:cNvPr id="3" name="TextBox 2">
            <a:extLst>
              <a:ext uri="{FF2B5EF4-FFF2-40B4-BE49-F238E27FC236}">
                <a16:creationId xmlns:a16="http://schemas.microsoft.com/office/drawing/2014/main" id="{83957C0B-7CDF-95F6-9819-E15200A3B9D1}"/>
              </a:ext>
            </a:extLst>
          </p:cNvPr>
          <p:cNvSpPr txBox="1"/>
          <p:nvPr/>
        </p:nvSpPr>
        <p:spPr>
          <a:xfrm>
            <a:off x="6497596" y="1873183"/>
            <a:ext cx="5461591" cy="3231654"/>
          </a:xfrm>
          <a:prstGeom prst="rect">
            <a:avLst/>
          </a:prstGeom>
          <a:noFill/>
          <a:ln>
            <a:solidFill>
              <a:schemeClr val="tx1"/>
            </a:solidFill>
          </a:ln>
        </p:spPr>
        <p:txBody>
          <a:bodyPr wrap="square" rtlCol="0">
            <a:spAutoFit/>
          </a:bodyPr>
          <a:lstStyle/>
          <a:p>
            <a:r>
              <a:rPr lang="en-GB" sz="1200" b="1" u="sng" dirty="0"/>
              <a:t>Mathematics </a:t>
            </a:r>
          </a:p>
          <a:p>
            <a:r>
              <a:rPr lang="en-GB" sz="1200" b="1" u="sng" dirty="0"/>
              <a:t>Number ELG </a:t>
            </a:r>
          </a:p>
          <a:p>
            <a:r>
              <a:rPr lang="en-GB" sz="1200" dirty="0"/>
              <a:t>• Have a deep understanding of number to 10, including the composition of each number; </a:t>
            </a:r>
          </a:p>
          <a:p>
            <a:r>
              <a:rPr lang="en-GB" sz="1200" dirty="0"/>
              <a:t>• Subitise (recognise quantities without counting) up to 5; </a:t>
            </a:r>
          </a:p>
          <a:p>
            <a:r>
              <a:rPr lang="en-GB" sz="1200" dirty="0"/>
              <a:t>• Automatically recall (without reference to rhymes, counting or other aids) number bonds up to 5 (including subtraction facts) and some number bonds to 10, including double facts. </a:t>
            </a:r>
          </a:p>
          <a:p>
            <a:r>
              <a:rPr lang="en-GB" sz="1200" b="1" u="sng" dirty="0"/>
              <a:t>Numerical Patterns ELG </a:t>
            </a:r>
          </a:p>
          <a:p>
            <a:r>
              <a:rPr lang="en-GB" sz="1200" dirty="0"/>
              <a:t>• Verbally count beyond 20, recognising the pattern of the counting system; </a:t>
            </a:r>
          </a:p>
          <a:p>
            <a:r>
              <a:rPr lang="en-GB" sz="1200" dirty="0"/>
              <a:t>• Compare quantities up to 10 in different contexts, recognising when one quantity is greater than, less than or the same as the other quantity; </a:t>
            </a:r>
          </a:p>
          <a:p>
            <a:r>
              <a:rPr lang="en-GB" sz="1200" dirty="0"/>
              <a:t>• Explore and represent patterns within numbers up to 10, including evens and odds, double facts and how quantities can be distributed equally.</a:t>
            </a:r>
          </a:p>
        </p:txBody>
      </p:sp>
      <p:pic>
        <p:nvPicPr>
          <p:cNvPr id="6" name="Picture 4">
            <a:extLst>
              <a:ext uri="{FF2B5EF4-FFF2-40B4-BE49-F238E27FC236}">
                <a16:creationId xmlns:a16="http://schemas.microsoft.com/office/drawing/2014/main" id="{094D72BF-AD04-1E0C-0B8E-07A37FA85A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031" r="13370"/>
          <a:stretch/>
        </p:blipFill>
        <p:spPr bwMode="auto">
          <a:xfrm>
            <a:off x="6693291" y="5287332"/>
            <a:ext cx="1911886" cy="136158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7D1D3DC2-3695-F4F6-707D-343B514DD6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8391" y="5287332"/>
            <a:ext cx="2039497" cy="136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687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92D61-D01C-9A88-2A6B-A6572D60DE76}"/>
              </a:ext>
            </a:extLst>
          </p:cNvPr>
          <p:cNvSpPr>
            <a:spLocks noGrp="1"/>
          </p:cNvSpPr>
          <p:nvPr>
            <p:ph type="title"/>
          </p:nvPr>
        </p:nvSpPr>
        <p:spPr/>
        <p:txBody>
          <a:bodyPr/>
          <a:lstStyle/>
          <a:p>
            <a:r>
              <a:rPr lang="en-US" dirty="0"/>
              <a:t>Specific areas continued</a:t>
            </a:r>
            <a:endParaRPr lang="en-GB" dirty="0"/>
          </a:p>
        </p:txBody>
      </p:sp>
      <p:sp>
        <p:nvSpPr>
          <p:cNvPr id="4" name="TextBox 3">
            <a:extLst>
              <a:ext uri="{FF2B5EF4-FFF2-40B4-BE49-F238E27FC236}">
                <a16:creationId xmlns:a16="http://schemas.microsoft.com/office/drawing/2014/main" id="{2D3D3215-4D1B-0461-DA2F-8CCE05B56FE3}"/>
              </a:ext>
            </a:extLst>
          </p:cNvPr>
          <p:cNvSpPr txBox="1"/>
          <p:nvPr/>
        </p:nvSpPr>
        <p:spPr>
          <a:xfrm>
            <a:off x="520996" y="1517255"/>
            <a:ext cx="5711856" cy="4893647"/>
          </a:xfrm>
          <a:prstGeom prst="rect">
            <a:avLst/>
          </a:prstGeom>
          <a:noFill/>
          <a:ln>
            <a:solidFill>
              <a:schemeClr val="tx1"/>
            </a:solidFill>
          </a:ln>
        </p:spPr>
        <p:txBody>
          <a:bodyPr wrap="square" lIns="91440" tIns="45720" rIns="91440" bIns="45720" rtlCol="0" anchor="t">
            <a:spAutoFit/>
          </a:bodyPr>
          <a:lstStyle/>
          <a:p>
            <a:r>
              <a:rPr lang="en-GB" sz="1200" b="1" u="sng" dirty="0">
                <a:latin typeface="Century Gothic" panose="020B0502020202020204" pitchFamily="34" charset="0"/>
              </a:rPr>
              <a:t>Understanding the World </a:t>
            </a:r>
          </a:p>
          <a:p>
            <a:r>
              <a:rPr lang="en-GB" sz="1200" b="1" u="sng" dirty="0">
                <a:latin typeface="Century Gothic" panose="020B0502020202020204" pitchFamily="34" charset="0"/>
              </a:rPr>
              <a:t>Past and Present ELG </a:t>
            </a:r>
          </a:p>
          <a:p>
            <a:r>
              <a:rPr lang="en-GB" sz="1200" dirty="0">
                <a:latin typeface="Century Gothic" panose="020B0502020202020204" pitchFamily="34" charset="0"/>
              </a:rPr>
              <a:t>• Talk about the lives of the people around them and their roles in society; </a:t>
            </a:r>
          </a:p>
          <a:p>
            <a:r>
              <a:rPr lang="en-GB" sz="1200" dirty="0">
                <a:latin typeface="Century Gothic" panose="020B0502020202020204" pitchFamily="34" charset="0"/>
              </a:rPr>
              <a:t>• Know some similarities and differences between things in the past and now, drawing on their experiences and what has been read in class; </a:t>
            </a:r>
          </a:p>
          <a:p>
            <a:r>
              <a:rPr lang="en-GB" sz="1200" dirty="0">
                <a:latin typeface="Century Gothic" panose="020B0502020202020204" pitchFamily="34" charset="0"/>
              </a:rPr>
              <a:t>• Understand the past through settings, characters and events encountered in books read in class and storytelling; </a:t>
            </a:r>
          </a:p>
          <a:p>
            <a:r>
              <a:rPr lang="en-GB" sz="1200" b="1" u="sng" dirty="0">
                <a:latin typeface="Century Gothic" panose="020B0502020202020204" pitchFamily="34" charset="0"/>
              </a:rPr>
              <a:t>People Culture and Communities ELG </a:t>
            </a:r>
          </a:p>
          <a:p>
            <a:r>
              <a:rPr lang="en-GB" sz="1200" dirty="0">
                <a:latin typeface="Century Gothic" panose="020B0502020202020204" pitchFamily="34" charset="0"/>
              </a:rPr>
              <a:t>• Describe their immediate environment using knowledge from observation, discussion, stories, non-fiction texts, and maps; </a:t>
            </a:r>
          </a:p>
          <a:p>
            <a:r>
              <a:rPr lang="en-GB" sz="1200" dirty="0">
                <a:latin typeface="Century Gothic" panose="020B0502020202020204" pitchFamily="34" charset="0"/>
              </a:rPr>
              <a:t>• Know some similarities and differences between different religious and cultural communities in this country, drawing on their experiences and what has been read in class; </a:t>
            </a:r>
          </a:p>
          <a:p>
            <a:r>
              <a:rPr lang="en-GB" sz="1200" dirty="0">
                <a:latin typeface="Century Gothic" panose="020B0502020202020204" pitchFamily="34" charset="0"/>
              </a:rPr>
              <a:t>• Explain some similarities and differences between life in this country and life in other countries, drawing on knowledge from stories, non-fiction texts and – when appropriate – maps.</a:t>
            </a:r>
          </a:p>
          <a:p>
            <a:r>
              <a:rPr lang="en-GB" sz="1200" b="1" u="sng" dirty="0">
                <a:latin typeface="Century Gothic" panose="020B0502020202020204" pitchFamily="34" charset="0"/>
              </a:rPr>
              <a:t>The Natural World ELG </a:t>
            </a:r>
          </a:p>
          <a:p>
            <a:r>
              <a:rPr lang="en-GB" sz="1200" dirty="0">
                <a:latin typeface="Century Gothic"/>
              </a:rPr>
              <a:t>• Explore the natural world around them, making observations and drawing pictures of animals and plants; </a:t>
            </a:r>
            <a:endParaRPr lang="en-GB" sz="1200" dirty="0">
              <a:latin typeface="Century Gothic" panose="020B0502020202020204" pitchFamily="34" charset="0"/>
            </a:endParaRPr>
          </a:p>
          <a:p>
            <a:r>
              <a:rPr lang="en-GB" sz="1200" dirty="0">
                <a:latin typeface="Century Gothic" panose="020B0502020202020204" pitchFamily="34" charset="0"/>
              </a:rPr>
              <a:t>• Know some similarities and differences between the natural world around them and contrasting environments, drawing on their experiences and what has been read in class; </a:t>
            </a:r>
          </a:p>
          <a:p>
            <a:r>
              <a:rPr lang="en-GB" sz="1200" dirty="0">
                <a:latin typeface="Century Gothic" panose="020B0502020202020204" pitchFamily="34" charset="0"/>
              </a:rPr>
              <a:t>• Understand some important processes and changes in the natural world </a:t>
            </a:r>
          </a:p>
          <a:p>
            <a:r>
              <a:rPr lang="en-GB" sz="1200" dirty="0">
                <a:latin typeface="Century Gothic" panose="020B0502020202020204" pitchFamily="34" charset="0"/>
              </a:rPr>
              <a:t>around them, including the seasons and changing states of matter. </a:t>
            </a:r>
          </a:p>
          <a:p>
            <a:endParaRPr lang="en-GB" sz="1200" dirty="0">
              <a:latin typeface="Century Gothic" panose="020B0502020202020204" pitchFamily="34" charset="0"/>
            </a:endParaRPr>
          </a:p>
        </p:txBody>
      </p:sp>
      <p:sp>
        <p:nvSpPr>
          <p:cNvPr id="6" name="TextBox 5">
            <a:extLst>
              <a:ext uri="{FF2B5EF4-FFF2-40B4-BE49-F238E27FC236}">
                <a16:creationId xmlns:a16="http://schemas.microsoft.com/office/drawing/2014/main" id="{E50DD796-0475-EE81-D023-C31ACA9F21A1}"/>
              </a:ext>
            </a:extLst>
          </p:cNvPr>
          <p:cNvSpPr txBox="1"/>
          <p:nvPr/>
        </p:nvSpPr>
        <p:spPr>
          <a:xfrm>
            <a:off x="6550055" y="1593111"/>
            <a:ext cx="4662587" cy="3046988"/>
          </a:xfrm>
          <a:prstGeom prst="rect">
            <a:avLst/>
          </a:prstGeom>
          <a:noFill/>
          <a:ln>
            <a:solidFill>
              <a:schemeClr val="tx1"/>
            </a:solidFill>
          </a:ln>
        </p:spPr>
        <p:txBody>
          <a:bodyPr wrap="square" rtlCol="0">
            <a:spAutoFit/>
          </a:bodyPr>
          <a:lstStyle/>
          <a:p>
            <a:r>
              <a:rPr lang="en-GB" sz="1200" b="1" u="sng" dirty="0"/>
              <a:t>Expressive Arts and Design </a:t>
            </a:r>
          </a:p>
          <a:p>
            <a:r>
              <a:rPr lang="en-GB" sz="1200" b="1" u="sng" dirty="0"/>
              <a:t>Creating with Materials ELG </a:t>
            </a:r>
          </a:p>
          <a:p>
            <a:r>
              <a:rPr lang="en-GB" sz="1200" dirty="0"/>
              <a:t>• Safely use and explore a variety of materials, tools and techniques, </a:t>
            </a:r>
          </a:p>
          <a:p>
            <a:r>
              <a:rPr lang="en-GB" sz="1200" dirty="0"/>
              <a:t>experimenting with colour, design, texture, form, and function; </a:t>
            </a:r>
          </a:p>
          <a:p>
            <a:r>
              <a:rPr lang="en-GB" sz="1200" dirty="0"/>
              <a:t>• Share their creations, explaining the process they have used; </a:t>
            </a:r>
          </a:p>
          <a:p>
            <a:r>
              <a:rPr lang="en-GB" sz="1200" dirty="0"/>
              <a:t>• Make use of props and materials when role playing characters in narratives and stories. </a:t>
            </a:r>
          </a:p>
          <a:p>
            <a:r>
              <a:rPr lang="en-GB" sz="1200" b="1" u="sng" dirty="0"/>
              <a:t>Being Imaginative and Expressive ELG </a:t>
            </a:r>
          </a:p>
          <a:p>
            <a:r>
              <a:rPr lang="en-GB" sz="1200" dirty="0"/>
              <a:t>• Invent, adapt and recount narratives and stories with peers and their teacher; </a:t>
            </a:r>
          </a:p>
          <a:p>
            <a:r>
              <a:rPr lang="en-GB" sz="1200" dirty="0"/>
              <a:t>• Sing a range of well-known nursery rhymes and songs; </a:t>
            </a:r>
          </a:p>
          <a:p>
            <a:r>
              <a:rPr lang="en-GB" sz="1200" dirty="0"/>
              <a:t>• Perform songs, rhymes, poems and stories with others, and – when appropriate try to move in time with music.</a:t>
            </a:r>
          </a:p>
        </p:txBody>
      </p:sp>
      <p:pic>
        <p:nvPicPr>
          <p:cNvPr id="7170" name="Picture 2">
            <a:extLst>
              <a:ext uri="{FF2B5EF4-FFF2-40B4-BE49-F238E27FC236}">
                <a16:creationId xmlns:a16="http://schemas.microsoft.com/office/drawing/2014/main" id="{42C80FEF-29E2-8136-CC8F-45F6CC1AC4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64" r="12145"/>
          <a:stretch/>
        </p:blipFill>
        <p:spPr bwMode="auto">
          <a:xfrm>
            <a:off x="6550055" y="4823133"/>
            <a:ext cx="1566859" cy="147977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9936404E-10F4-A70B-C4E0-89856CC702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792"/>
          <a:stretch/>
        </p:blipFill>
        <p:spPr bwMode="auto">
          <a:xfrm>
            <a:off x="8434118" y="4823133"/>
            <a:ext cx="2283849" cy="148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787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43776-2F4D-6E03-8421-60521C12CBBC}"/>
              </a:ext>
            </a:extLst>
          </p:cNvPr>
          <p:cNvSpPr>
            <a:spLocks noGrp="1"/>
          </p:cNvSpPr>
          <p:nvPr>
            <p:ph type="title"/>
          </p:nvPr>
        </p:nvSpPr>
        <p:spPr/>
        <p:txBody>
          <a:bodyPr/>
          <a:lstStyle/>
          <a:p>
            <a:r>
              <a:rPr lang="en-US" dirty="0"/>
              <a:t>Work Books</a:t>
            </a:r>
            <a:endParaRPr lang="en-GB" dirty="0"/>
          </a:p>
        </p:txBody>
      </p:sp>
      <p:sp>
        <p:nvSpPr>
          <p:cNvPr id="4" name="TextBox 3">
            <a:extLst>
              <a:ext uri="{FF2B5EF4-FFF2-40B4-BE49-F238E27FC236}">
                <a16:creationId xmlns:a16="http://schemas.microsoft.com/office/drawing/2014/main" id="{F78CBABF-7736-0A96-A14F-15AD719DEF21}"/>
              </a:ext>
            </a:extLst>
          </p:cNvPr>
          <p:cNvSpPr txBox="1"/>
          <p:nvPr/>
        </p:nvSpPr>
        <p:spPr>
          <a:xfrm>
            <a:off x="717755" y="1750992"/>
            <a:ext cx="6239636" cy="23083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latin typeface="Century Gothic" panose="020B0502020202020204" pitchFamily="34" charset="0"/>
              </a:rPr>
              <a:t>High, c</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lear expectations </a:t>
            </a:r>
          </a:p>
          <a:p>
            <a:pPr marL="285750" indent="-285750">
              <a:buFont typeface="Arial" panose="020B0604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3 tick marking system </a:t>
            </a:r>
          </a:p>
          <a:p>
            <a:r>
              <a:rPr lang="en-GB" dirty="0">
                <a:latin typeface="Century Gothic" panose="020B0502020202020204" pitchFamily="34" charset="0"/>
                <a:ea typeface="Century Gothic" panose="020B0502020202020204" pitchFamily="34" charset="0"/>
                <a:cs typeface="Century Gothic" panose="020B0502020202020204" pitchFamily="34" charset="0"/>
              </a:rPr>
              <a:t>         1</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tick - not yet achieved learning intention </a:t>
            </a:r>
          </a:p>
          <a:p>
            <a:r>
              <a:rPr lang="en-GB" dirty="0">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2 ticks - achieved learning intention </a:t>
            </a:r>
          </a:p>
          <a:p>
            <a:r>
              <a:rPr lang="en-GB" dirty="0">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3 ticks – surpassed learning intention </a:t>
            </a:r>
          </a:p>
          <a:p>
            <a:pPr marL="285750" indent="-285750">
              <a:buFont typeface="Arial" panose="020B0604020202020204" pitchFamily="34" charset="0"/>
              <a:buChar char="•"/>
            </a:pPr>
            <a:r>
              <a:rPr lang="en-GB" sz="1800" dirty="0">
                <a:effectLst/>
                <a:latin typeface="Century Gothic"/>
                <a:ea typeface="Century Gothic" panose="020B0502020202020204" pitchFamily="34" charset="0"/>
                <a:cs typeface="Century Gothic" panose="020B0502020202020204" pitchFamily="34" charset="0"/>
              </a:rPr>
              <a:t>Handwriting - correct RWI formations</a:t>
            </a:r>
            <a:r>
              <a:rPr lang="en-GB" dirty="0">
                <a:latin typeface="Century Gothic"/>
                <a:ea typeface="Century Gothic" panose="020B0502020202020204" pitchFamily="34" charset="0"/>
                <a:cs typeface="Century Gothic" panose="020B0502020202020204" pitchFamily="34" charset="0"/>
              </a:rPr>
              <a:t>. Incorrect letter formation will be corrected and practised.</a:t>
            </a:r>
          </a:p>
          <a:p>
            <a:pPr marL="285750" indent="-285750">
              <a:buFont typeface="Arial" panose="020B0604020202020204" pitchFamily="34" charset="0"/>
              <a:buChar char="•"/>
            </a:pPr>
            <a:r>
              <a:rPr lang="en-GB" dirty="0">
                <a:latin typeface="Century Gothic" panose="020B0502020202020204" pitchFamily="34" charset="0"/>
                <a:ea typeface="Century Gothic" panose="020B0502020202020204" pitchFamily="34" charset="0"/>
                <a:cs typeface="Century Gothic" panose="020B0502020202020204" pitchFamily="34" charset="0"/>
              </a:rPr>
              <a:t>Adults give </a:t>
            </a:r>
            <a:r>
              <a:rPr lang="en-GB" dirty="0">
                <a:latin typeface="Century Gothic" panose="020B0502020202020204" pitchFamily="34" charset="0"/>
              </a:rPr>
              <a:t>incisive verbal feedback to improve.</a:t>
            </a:r>
            <a:endParaRPr lang="en-GB" dirty="0"/>
          </a:p>
        </p:txBody>
      </p:sp>
      <p:pic>
        <p:nvPicPr>
          <p:cNvPr id="6" name="Picture 5" descr="A picture containing text&#10;&#10;Description automatically generated">
            <a:extLst>
              <a:ext uri="{FF2B5EF4-FFF2-40B4-BE49-F238E27FC236}">
                <a16:creationId xmlns:a16="http://schemas.microsoft.com/office/drawing/2014/main" id="{00DFB031-2BE9-7900-AAB9-FB048E109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800" y="492143"/>
            <a:ext cx="2255018" cy="3016459"/>
          </a:xfrm>
          <a:prstGeom prst="rect">
            <a:avLst/>
          </a:prstGeom>
        </p:spPr>
      </p:pic>
      <p:pic>
        <p:nvPicPr>
          <p:cNvPr id="8" name="Picture 7" descr="Diagram&#10;&#10;Description automatically generated">
            <a:extLst>
              <a:ext uri="{FF2B5EF4-FFF2-40B4-BE49-F238E27FC236}">
                <a16:creationId xmlns:a16="http://schemas.microsoft.com/office/drawing/2014/main" id="{42C43FA7-EAD8-5E92-EEB1-AEEC7213B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7382" y="492143"/>
            <a:ext cx="2245248" cy="3016459"/>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C6447B7A-49E9-490C-032B-C4371BD80F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825" y="3635620"/>
            <a:ext cx="2255018" cy="3016459"/>
          </a:xfrm>
          <a:prstGeom prst="rect">
            <a:avLst/>
          </a:prstGeom>
        </p:spPr>
      </p:pic>
    </p:spTree>
    <p:extLst>
      <p:ext uri="{BB962C8B-B14F-4D97-AF65-F5344CB8AC3E}">
        <p14:creationId xmlns:p14="http://schemas.microsoft.com/office/powerpoint/2010/main" val="2997228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9428-220D-821A-657F-E09A969502CC}"/>
              </a:ext>
            </a:extLst>
          </p:cNvPr>
          <p:cNvSpPr>
            <a:spLocks noGrp="1"/>
          </p:cNvSpPr>
          <p:nvPr>
            <p:ph type="title"/>
          </p:nvPr>
        </p:nvSpPr>
        <p:spPr/>
        <p:txBody>
          <a:bodyPr/>
          <a:lstStyle/>
          <a:p>
            <a:r>
              <a:rPr lang="en-US" dirty="0">
                <a:latin typeface="Century Gothic" panose="020B0502020202020204" pitchFamily="34" charset="0"/>
              </a:rPr>
              <a:t>Outdoor provision next steps</a:t>
            </a:r>
            <a:endParaRPr lang="en-GB" dirty="0">
              <a:latin typeface="Century Gothic" panose="020B0502020202020204" pitchFamily="34" charset="0"/>
            </a:endParaRPr>
          </a:p>
        </p:txBody>
      </p:sp>
      <p:sp>
        <p:nvSpPr>
          <p:cNvPr id="3" name="TextBox 2">
            <a:extLst>
              <a:ext uri="{FF2B5EF4-FFF2-40B4-BE49-F238E27FC236}">
                <a16:creationId xmlns:a16="http://schemas.microsoft.com/office/drawing/2014/main" id="{BD1B4E64-E6F1-0354-CAC9-72476D5E3A9B}"/>
              </a:ext>
            </a:extLst>
          </p:cNvPr>
          <p:cNvSpPr txBox="1"/>
          <p:nvPr/>
        </p:nvSpPr>
        <p:spPr>
          <a:xfrm>
            <a:off x="838200" y="1564422"/>
            <a:ext cx="10515600" cy="480131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latin typeface="Century Gothic" panose="020B0502020202020204" pitchFamily="34" charset="0"/>
              </a:rPr>
              <a:t>Investigation corner (garden/senses)</a:t>
            </a:r>
          </a:p>
          <a:p>
            <a:pPr marL="285750" indent="-285750">
              <a:buFont typeface="Arial" panose="020B0604020202020204" pitchFamily="34" charset="0"/>
              <a:buChar char="•"/>
            </a:pPr>
            <a:r>
              <a:rPr lang="en-US" dirty="0" err="1">
                <a:latin typeface="Century Gothic" panose="020B0502020202020204" pitchFamily="34" charset="0"/>
              </a:rPr>
              <a:t>Maths</a:t>
            </a:r>
            <a:r>
              <a:rPr lang="en-US" dirty="0">
                <a:latin typeface="Century Gothic" panose="020B0502020202020204" pitchFamily="34" charset="0"/>
              </a:rPr>
              <a:t> area </a:t>
            </a:r>
          </a:p>
          <a:p>
            <a:pPr marL="285750" indent="-285750">
              <a:buFont typeface="Arial" panose="020B0604020202020204" pitchFamily="34" charset="0"/>
              <a:buChar char="•"/>
            </a:pPr>
            <a:r>
              <a:rPr lang="en-US" dirty="0">
                <a:latin typeface="Century Gothic"/>
              </a:rPr>
              <a:t>Gross Motor(skills/climbing/balancing)</a:t>
            </a:r>
          </a:p>
          <a:p>
            <a:pPr marL="285750" indent="-285750">
              <a:buFont typeface="Arial" panose="020B0604020202020204" pitchFamily="34" charset="0"/>
              <a:buChar char="•"/>
            </a:pPr>
            <a:r>
              <a:rPr lang="en-US" dirty="0">
                <a:latin typeface="Century Gothic"/>
              </a:rPr>
              <a:t>Bikes (Scooters)</a:t>
            </a:r>
          </a:p>
          <a:p>
            <a:pPr marL="285750" indent="-285750">
              <a:buFont typeface="Arial" panose="020B0604020202020204" pitchFamily="34" charset="0"/>
              <a:buChar char="•"/>
            </a:pPr>
            <a:r>
              <a:rPr lang="en-US" dirty="0">
                <a:latin typeface="Century Gothic"/>
              </a:rPr>
              <a:t>Small world</a:t>
            </a:r>
            <a:endParaRPr lang="en-US" dirty="0"/>
          </a:p>
          <a:p>
            <a:endParaRPr lang="en-US" dirty="0">
              <a:latin typeface="Century Gothic" panose="020B0502020202020204" pitchFamily="34" charset="0"/>
            </a:endParaRPr>
          </a:p>
          <a:p>
            <a:endParaRPr lang="en-US" dirty="0">
              <a:latin typeface="Century Gothic" panose="020B0502020202020204" pitchFamily="34" charset="0"/>
            </a:endParaRP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Outdoors will be an inspiring space</a:t>
            </a:r>
          </a:p>
          <a:p>
            <a:r>
              <a:rPr lang="en-US" dirty="0">
                <a:latin typeface="Century Gothic" panose="020B0502020202020204" pitchFamily="34" charset="0"/>
              </a:rPr>
              <a:t>         Exploration of problems</a:t>
            </a:r>
          </a:p>
          <a:p>
            <a:r>
              <a:rPr lang="en-US" dirty="0">
                <a:latin typeface="Century Gothic" panose="020B0502020202020204" pitchFamily="34" charset="0"/>
              </a:rPr>
              <a:t>         Experiment - test and find out</a:t>
            </a:r>
          </a:p>
          <a:p>
            <a:r>
              <a:rPr lang="en-US" dirty="0">
                <a:latin typeface="Century Gothic" panose="020B0502020202020204" pitchFamily="34" charset="0"/>
              </a:rPr>
              <a:t>         Active, transferrable skills</a:t>
            </a:r>
          </a:p>
          <a:p>
            <a:r>
              <a:rPr lang="en-US" dirty="0">
                <a:latin typeface="Century Gothic" panose="020B0502020202020204" pitchFamily="34" charset="0"/>
              </a:rPr>
              <a:t>         Gather information – listen to the children express their theories </a:t>
            </a:r>
          </a:p>
          <a:p>
            <a:r>
              <a:rPr lang="en-US" dirty="0">
                <a:latin typeface="Century Gothic" panose="020B0502020202020204" pitchFamily="34" charset="0"/>
              </a:rPr>
              <a:t>         Adults to tune into children's thinking and further learning</a:t>
            </a:r>
          </a:p>
          <a:p>
            <a:r>
              <a:rPr lang="en-US" dirty="0">
                <a:latin typeface="Century Gothic" panose="020B0502020202020204" pitchFamily="34" charset="0"/>
              </a:rPr>
              <a:t>         Adults to observe and question with curiosity, rather than judgement</a:t>
            </a:r>
          </a:p>
          <a:p>
            <a:r>
              <a:rPr lang="en-US" dirty="0">
                <a:latin typeface="Century Gothic" panose="020B0502020202020204" pitchFamily="34" charset="0"/>
              </a:rPr>
              <a:t>         </a:t>
            </a:r>
            <a:endParaRPr lang="en-GB" dirty="0"/>
          </a:p>
        </p:txBody>
      </p:sp>
      <p:sp>
        <p:nvSpPr>
          <p:cNvPr id="4" name="TextBox 3">
            <a:extLst>
              <a:ext uri="{FF2B5EF4-FFF2-40B4-BE49-F238E27FC236}">
                <a16:creationId xmlns:a16="http://schemas.microsoft.com/office/drawing/2014/main" id="{2F7B3679-86FE-D8FA-AAEA-FAC88A7FB4CD}"/>
              </a:ext>
            </a:extLst>
          </p:cNvPr>
          <p:cNvSpPr txBox="1"/>
          <p:nvPr/>
        </p:nvSpPr>
        <p:spPr>
          <a:xfrm>
            <a:off x="6817996" y="1564422"/>
            <a:ext cx="4198374"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entury Gothic" panose="020B0502020202020204" pitchFamily="34" charset="0"/>
              </a:rPr>
              <a:t>Small construction</a:t>
            </a:r>
          </a:p>
          <a:p>
            <a:pPr marL="285750" indent="-285750">
              <a:buFont typeface="Arial" panose="020B0604020202020204" pitchFamily="34" charset="0"/>
              <a:buChar char="•"/>
            </a:pPr>
            <a:r>
              <a:rPr lang="en-US" dirty="0">
                <a:latin typeface="Century Gothic" panose="020B0502020202020204" pitchFamily="34" charset="0"/>
              </a:rPr>
              <a:t>Large construction</a:t>
            </a:r>
          </a:p>
          <a:p>
            <a:pPr marL="285750" indent="-285750">
              <a:buFont typeface="Arial" panose="020B0604020202020204" pitchFamily="34" charset="0"/>
              <a:buChar char="•"/>
            </a:pPr>
            <a:r>
              <a:rPr lang="en-US" dirty="0">
                <a:latin typeface="Century Gothic" panose="020B0502020202020204" pitchFamily="34" charset="0"/>
              </a:rPr>
              <a:t>Music area/performing area</a:t>
            </a:r>
          </a:p>
          <a:p>
            <a:pPr marL="285750" indent="-285750">
              <a:buFont typeface="Arial" panose="020B0604020202020204" pitchFamily="34" charset="0"/>
              <a:buChar char="•"/>
            </a:pPr>
            <a:r>
              <a:rPr lang="en-US" dirty="0">
                <a:latin typeface="Century Gothic" panose="020B0502020202020204" pitchFamily="34" charset="0"/>
              </a:rPr>
              <a:t>Large writing area </a:t>
            </a:r>
          </a:p>
          <a:p>
            <a:pPr marL="285750" indent="-285750">
              <a:buFont typeface="Arial" panose="020B0604020202020204" pitchFamily="34" charset="0"/>
              <a:buChar char="•"/>
            </a:pPr>
            <a:r>
              <a:rPr lang="en-US" dirty="0">
                <a:latin typeface="Century Gothic" panose="020B0502020202020204" pitchFamily="34" charset="0"/>
              </a:rPr>
              <a:t>Water exploration</a:t>
            </a:r>
          </a:p>
        </p:txBody>
      </p:sp>
      <p:pic>
        <p:nvPicPr>
          <p:cNvPr id="3074" name="Picture 2" descr="A Stunning EYFS Outdoor Provision for Haxby Road Primary School! | Pentagon  Play">
            <a:extLst>
              <a:ext uri="{FF2B5EF4-FFF2-40B4-BE49-F238E27FC236}">
                <a16:creationId xmlns:a16="http://schemas.microsoft.com/office/drawing/2014/main" id="{32F6B03F-9FC6-4538-E04F-D08721915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134" y="3124274"/>
            <a:ext cx="2386577" cy="18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B88B97F-F243-B6B4-F563-877557DC08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 t="13017" r="36387" b="2467"/>
          <a:stretch/>
        </p:blipFill>
        <p:spPr bwMode="auto">
          <a:xfrm>
            <a:off x="8650451" y="3124274"/>
            <a:ext cx="2214258" cy="18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506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2266-FFE2-C66E-9C23-83D49261C037}"/>
              </a:ext>
            </a:extLst>
          </p:cNvPr>
          <p:cNvSpPr>
            <a:spLocks noGrp="1"/>
          </p:cNvSpPr>
          <p:nvPr>
            <p:ph type="title"/>
          </p:nvPr>
        </p:nvSpPr>
        <p:spPr>
          <a:xfrm>
            <a:off x="838200" y="365125"/>
            <a:ext cx="10515600" cy="5487255"/>
          </a:xfrm>
        </p:spPr>
        <p:txBody>
          <a:bodyPr>
            <a:normAutofit/>
          </a:bodyPr>
          <a:lstStyle/>
          <a:p>
            <a:r>
              <a:rPr lang="en-US" dirty="0"/>
              <a:t>Baking...</a:t>
            </a:r>
            <a:br>
              <a:rPr lang="en-US" dirty="0"/>
            </a:br>
            <a:br>
              <a:rPr lang="en-US" sz="1800" dirty="0"/>
            </a:br>
            <a:r>
              <a:rPr lang="en-US" sz="1800" dirty="0"/>
              <a:t>Consent forms including a list of ingredients will be sent every time we bake. </a:t>
            </a:r>
            <a:br>
              <a:rPr lang="en-US" sz="1800" dirty="0"/>
            </a:br>
            <a:r>
              <a:rPr lang="en-US" sz="1800" dirty="0"/>
              <a:t>If you would like your child to bake, please ensure consent is given and returned to school.</a:t>
            </a:r>
            <a:br>
              <a:rPr lang="en-US" sz="1800" dirty="0"/>
            </a:br>
            <a:br>
              <a:rPr lang="en-US" sz="1800" dirty="0"/>
            </a:br>
            <a:br>
              <a:rPr lang="en-US" sz="1800" dirty="0"/>
            </a:br>
            <a:br>
              <a:rPr lang="en-US" sz="1800" dirty="0"/>
            </a:br>
            <a:r>
              <a:rPr lang="en-US" sz="1800" dirty="0"/>
              <a:t>Thank you for your support!</a:t>
            </a:r>
          </a:p>
        </p:txBody>
      </p:sp>
    </p:spTree>
    <p:extLst>
      <p:ext uri="{BB962C8B-B14F-4D97-AF65-F5344CB8AC3E}">
        <p14:creationId xmlns:p14="http://schemas.microsoft.com/office/powerpoint/2010/main" val="197495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F94D-969D-F290-D861-9B5CF8145E84}"/>
              </a:ext>
            </a:extLst>
          </p:cNvPr>
          <p:cNvSpPr>
            <a:spLocks noGrp="1"/>
          </p:cNvSpPr>
          <p:nvPr>
            <p:ph type="title"/>
          </p:nvPr>
        </p:nvSpPr>
        <p:spPr>
          <a:xfrm>
            <a:off x="667265" y="330070"/>
            <a:ext cx="4487779" cy="1325563"/>
          </a:xfrm>
        </p:spPr>
        <p:txBody>
          <a:bodyPr>
            <a:normAutofit/>
          </a:bodyPr>
          <a:lstStyle/>
          <a:p>
            <a:r>
              <a:rPr lang="en-GB" sz="3600" b="1" u="sng" dirty="0"/>
              <a:t>Daily Routine</a:t>
            </a:r>
          </a:p>
        </p:txBody>
      </p:sp>
      <p:sp>
        <p:nvSpPr>
          <p:cNvPr id="3" name="TextBox 2">
            <a:extLst>
              <a:ext uri="{FF2B5EF4-FFF2-40B4-BE49-F238E27FC236}">
                <a16:creationId xmlns:a16="http://schemas.microsoft.com/office/drawing/2014/main" id="{5A843E45-A339-557E-5EDA-7EF84676176D}"/>
              </a:ext>
            </a:extLst>
          </p:cNvPr>
          <p:cNvSpPr txBox="1"/>
          <p:nvPr/>
        </p:nvSpPr>
        <p:spPr>
          <a:xfrm>
            <a:off x="667265" y="1594022"/>
            <a:ext cx="4158735" cy="4801314"/>
          </a:xfrm>
          <a:prstGeom prst="rect">
            <a:avLst/>
          </a:prstGeom>
          <a:noFill/>
        </p:spPr>
        <p:txBody>
          <a:bodyPr wrap="square" lIns="91440" tIns="45720" rIns="91440" bIns="45720" rtlCol="0" anchor="t">
            <a:spAutoFit/>
          </a:bodyPr>
          <a:lstStyle/>
          <a:p>
            <a:r>
              <a:rPr lang="en-GB" dirty="0"/>
              <a:t>School starts at </a:t>
            </a:r>
            <a:r>
              <a:rPr lang="en-GB" b="1" dirty="0"/>
              <a:t>8.45am</a:t>
            </a:r>
          </a:p>
          <a:p>
            <a:r>
              <a:rPr lang="en-GB" dirty="0"/>
              <a:t>Dinnertime is </a:t>
            </a:r>
            <a:r>
              <a:rPr lang="en-GB" b="1" dirty="0"/>
              <a:t>11.30 – 12.30pm</a:t>
            </a:r>
          </a:p>
          <a:p>
            <a:r>
              <a:rPr lang="en-GB" dirty="0"/>
              <a:t>School finishes at </a:t>
            </a:r>
            <a:r>
              <a:rPr lang="en-GB" b="1" dirty="0"/>
              <a:t>3.15pm</a:t>
            </a:r>
          </a:p>
          <a:p>
            <a:endParaRPr lang="en-GB" dirty="0"/>
          </a:p>
          <a:p>
            <a:r>
              <a:rPr lang="en-GB" dirty="0"/>
              <a:t>Children will organise their own belongings independently – locate their hook, hang up their PE kit and coat and put their bag (if needed) on the bench.</a:t>
            </a:r>
          </a:p>
          <a:p>
            <a:endParaRPr lang="en-GB" dirty="0"/>
          </a:p>
          <a:p>
            <a:r>
              <a:rPr lang="en-GB" dirty="0"/>
              <a:t>Children will enter class, put their water bottle (clearly labelled) on the table and find their correct coloured box for their book bag. </a:t>
            </a:r>
          </a:p>
          <a:p>
            <a:endParaRPr lang="en-GB" dirty="0"/>
          </a:p>
          <a:p>
            <a:r>
              <a:rPr lang="en-GB" dirty="0"/>
              <a:t>They will then sit at their table.</a:t>
            </a:r>
          </a:p>
          <a:p>
            <a:endParaRPr lang="en-GB" dirty="0"/>
          </a:p>
        </p:txBody>
      </p:sp>
      <p:sp>
        <p:nvSpPr>
          <p:cNvPr id="4" name="TextBox 3">
            <a:extLst>
              <a:ext uri="{FF2B5EF4-FFF2-40B4-BE49-F238E27FC236}">
                <a16:creationId xmlns:a16="http://schemas.microsoft.com/office/drawing/2014/main" id="{905818BC-3331-2062-E199-EC5BBD34A0FD}"/>
              </a:ext>
            </a:extLst>
          </p:cNvPr>
          <p:cNvSpPr txBox="1"/>
          <p:nvPr/>
        </p:nvSpPr>
        <p:spPr>
          <a:xfrm>
            <a:off x="6212097" y="718564"/>
            <a:ext cx="5537200" cy="4247317"/>
          </a:xfrm>
          <a:prstGeom prst="rect">
            <a:avLst/>
          </a:prstGeom>
          <a:noFill/>
        </p:spPr>
        <p:txBody>
          <a:bodyPr wrap="square" lIns="91440" tIns="45720" rIns="91440" bIns="45720" rtlCol="0" anchor="t">
            <a:spAutoFit/>
          </a:bodyPr>
          <a:lstStyle/>
          <a:p>
            <a:r>
              <a:rPr lang="en-GB" b="1" u="sng" dirty="0"/>
              <a:t>Timetable</a:t>
            </a:r>
          </a:p>
          <a:p>
            <a:pPr marL="285750" indent="-285750">
              <a:buFont typeface="Arial"/>
              <a:buChar char="•"/>
            </a:pPr>
            <a:r>
              <a:rPr lang="en-GB" dirty="0"/>
              <a:t>Welcome, register, calendar, timetable</a:t>
            </a:r>
          </a:p>
          <a:p>
            <a:pPr marL="285750" indent="-285750">
              <a:buFont typeface="Arial"/>
              <a:buChar char="•"/>
            </a:pPr>
            <a:r>
              <a:rPr lang="en-GB" dirty="0"/>
              <a:t>Morning task - including reading/keyrings</a:t>
            </a:r>
          </a:p>
          <a:p>
            <a:pPr marL="285750" indent="-285750">
              <a:buFont typeface="Arial"/>
              <a:buChar char="•"/>
            </a:pPr>
            <a:r>
              <a:rPr lang="en-GB" dirty="0"/>
              <a:t>Phonics: Read Write Inc</a:t>
            </a:r>
          </a:p>
          <a:p>
            <a:pPr marL="285750" indent="-285750">
              <a:buFont typeface="Arial"/>
              <a:buChar char="•"/>
            </a:pPr>
            <a:r>
              <a:rPr lang="en-GB" dirty="0"/>
              <a:t>Maths/Physical</a:t>
            </a:r>
          </a:p>
          <a:p>
            <a:pPr marL="285750" indent="-285750">
              <a:buFont typeface="Arial"/>
              <a:buChar char="•"/>
            </a:pPr>
            <a:r>
              <a:rPr lang="en-GB" dirty="0"/>
              <a:t>Snack</a:t>
            </a:r>
          </a:p>
          <a:p>
            <a:pPr marL="285750" indent="-285750">
              <a:buFont typeface="Arial"/>
              <a:buChar char="•"/>
            </a:pPr>
            <a:r>
              <a:rPr lang="en-GB" dirty="0"/>
              <a:t>English</a:t>
            </a:r>
          </a:p>
          <a:p>
            <a:pPr marL="285750" indent="-285750">
              <a:buFont typeface="Arial"/>
              <a:buChar char="•"/>
            </a:pPr>
            <a:r>
              <a:rPr lang="en-GB" dirty="0"/>
              <a:t>Song and rhyme</a:t>
            </a:r>
          </a:p>
          <a:p>
            <a:pPr marL="285750" indent="-285750">
              <a:buFont typeface="Arial"/>
              <a:buChar char="•"/>
            </a:pPr>
            <a:r>
              <a:rPr lang="en-GB" dirty="0"/>
              <a:t>Dinner</a:t>
            </a:r>
          </a:p>
          <a:p>
            <a:pPr marL="285750" indent="-285750">
              <a:buFont typeface="Arial"/>
              <a:buChar char="•"/>
            </a:pPr>
            <a:r>
              <a:rPr lang="en-GB" dirty="0"/>
              <a:t>Revisit keywords/number</a:t>
            </a:r>
          </a:p>
          <a:p>
            <a:pPr marL="285750" indent="-285750">
              <a:buFont typeface="Arial"/>
              <a:buChar char="•"/>
            </a:pPr>
            <a:r>
              <a:rPr lang="en-GB" dirty="0"/>
              <a:t>PE/curriculum areas/provision areas</a:t>
            </a:r>
          </a:p>
          <a:p>
            <a:pPr marL="285750" indent="-285750">
              <a:buFont typeface="Arial"/>
              <a:buChar char="•"/>
            </a:pPr>
            <a:r>
              <a:rPr lang="en-GB" dirty="0"/>
              <a:t>Input</a:t>
            </a:r>
          </a:p>
          <a:p>
            <a:pPr marL="285750" indent="-285750">
              <a:buFont typeface="Arial"/>
              <a:buChar char="•"/>
            </a:pPr>
            <a:r>
              <a:rPr lang="en-GB" dirty="0"/>
              <a:t>Continue learning in areas/individual readers </a:t>
            </a:r>
          </a:p>
          <a:p>
            <a:pPr marL="285750" indent="-285750">
              <a:buFont typeface="Arial"/>
              <a:buChar char="•"/>
            </a:pPr>
            <a:r>
              <a:rPr lang="en-GB" dirty="0"/>
              <a:t>Story</a:t>
            </a:r>
          </a:p>
          <a:p>
            <a:pPr marL="285750" indent="-285750">
              <a:buFont typeface="Arial"/>
              <a:buChar char="•"/>
            </a:pPr>
            <a:r>
              <a:rPr lang="en-GB" dirty="0"/>
              <a:t>Home time</a:t>
            </a:r>
          </a:p>
        </p:txBody>
      </p:sp>
      <p:sp>
        <p:nvSpPr>
          <p:cNvPr id="5" name="TextBox 4">
            <a:extLst>
              <a:ext uri="{FF2B5EF4-FFF2-40B4-BE49-F238E27FC236}">
                <a16:creationId xmlns:a16="http://schemas.microsoft.com/office/drawing/2014/main" id="{11834D02-2F72-E9A4-3039-CA66AA2C091B}"/>
              </a:ext>
            </a:extLst>
          </p:cNvPr>
          <p:cNvSpPr txBox="1"/>
          <p:nvPr/>
        </p:nvSpPr>
        <p:spPr>
          <a:xfrm>
            <a:off x="6212097" y="5472006"/>
            <a:ext cx="5839327" cy="923330"/>
          </a:xfrm>
          <a:prstGeom prst="rect">
            <a:avLst/>
          </a:prstGeom>
          <a:noFill/>
        </p:spPr>
        <p:txBody>
          <a:bodyPr wrap="square" lIns="91440" tIns="45720" rIns="91440" bIns="45720" rtlCol="0" anchor="t">
            <a:spAutoFit/>
          </a:bodyPr>
          <a:lstStyle/>
          <a:p>
            <a:r>
              <a:rPr lang="en-GB" b="1" dirty="0"/>
              <a:t>Nature explorers </a:t>
            </a:r>
            <a:r>
              <a:rPr lang="en-GB" dirty="0"/>
              <a:t>– every fortnight (they will need a pair of wellies which will remain in school).</a:t>
            </a:r>
          </a:p>
          <a:p>
            <a:r>
              <a:rPr lang="en-GB" b="1" dirty="0"/>
              <a:t>PE</a:t>
            </a:r>
            <a:r>
              <a:rPr lang="en-GB" dirty="0"/>
              <a:t> – twice a week</a:t>
            </a:r>
          </a:p>
        </p:txBody>
      </p:sp>
    </p:spTree>
    <p:extLst>
      <p:ext uri="{BB962C8B-B14F-4D97-AF65-F5344CB8AC3E}">
        <p14:creationId xmlns:p14="http://schemas.microsoft.com/office/powerpoint/2010/main" val="571424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F94D-969D-F290-D861-9B5CF8145E84}"/>
              </a:ext>
            </a:extLst>
          </p:cNvPr>
          <p:cNvSpPr>
            <a:spLocks noGrp="1"/>
          </p:cNvSpPr>
          <p:nvPr>
            <p:ph type="title"/>
          </p:nvPr>
        </p:nvSpPr>
        <p:spPr>
          <a:xfrm>
            <a:off x="667265" y="330070"/>
            <a:ext cx="4487779" cy="1325563"/>
          </a:xfrm>
        </p:spPr>
        <p:txBody>
          <a:bodyPr/>
          <a:lstStyle/>
          <a:p>
            <a:r>
              <a:rPr lang="en-GB" b="1" u="sng" dirty="0"/>
              <a:t>Independence</a:t>
            </a:r>
            <a:r>
              <a:rPr lang="en-GB" dirty="0"/>
              <a:t> </a:t>
            </a:r>
          </a:p>
        </p:txBody>
      </p:sp>
      <p:sp>
        <p:nvSpPr>
          <p:cNvPr id="3" name="TextBox 2">
            <a:extLst>
              <a:ext uri="{FF2B5EF4-FFF2-40B4-BE49-F238E27FC236}">
                <a16:creationId xmlns:a16="http://schemas.microsoft.com/office/drawing/2014/main" id="{5A843E45-A339-557E-5EDA-7EF84676176D}"/>
              </a:ext>
            </a:extLst>
          </p:cNvPr>
          <p:cNvSpPr txBox="1"/>
          <p:nvPr/>
        </p:nvSpPr>
        <p:spPr>
          <a:xfrm>
            <a:off x="667265" y="1655633"/>
            <a:ext cx="7401914" cy="5078313"/>
          </a:xfrm>
          <a:prstGeom prst="rect">
            <a:avLst/>
          </a:prstGeom>
          <a:noFill/>
        </p:spPr>
        <p:txBody>
          <a:bodyPr wrap="square" lIns="91440" tIns="45720" rIns="91440" bIns="45720" rtlCol="0" anchor="t">
            <a:spAutoFit/>
          </a:bodyPr>
          <a:lstStyle/>
          <a:p>
            <a:pPr marL="285750" indent="-285750">
              <a:buFont typeface="Arial"/>
              <a:buChar char="•"/>
            </a:pPr>
            <a:r>
              <a:rPr lang="en-GB" dirty="0"/>
              <a:t>Getting dressed independently every day </a:t>
            </a:r>
            <a:endParaRPr lang="en-US"/>
          </a:p>
          <a:p>
            <a:pPr marL="285750" indent="-285750">
              <a:buFont typeface="Arial"/>
              <a:buChar char="•"/>
            </a:pPr>
            <a:r>
              <a:rPr lang="en-GB" dirty="0"/>
              <a:t>Practise fastening buttons, putting on socks and their shoes on the right feet. </a:t>
            </a:r>
          </a:p>
          <a:p>
            <a:pPr marL="285750" indent="-285750">
              <a:buFont typeface="Arial"/>
              <a:buChar char="•"/>
            </a:pPr>
            <a:r>
              <a:rPr lang="en-GB" dirty="0"/>
              <a:t>Putting their coat on and zipping it up. </a:t>
            </a:r>
          </a:p>
          <a:p>
            <a:pPr marL="285750" indent="-285750">
              <a:buFont typeface="Arial"/>
              <a:buChar char="•"/>
            </a:pPr>
            <a:r>
              <a:rPr lang="en-GB" dirty="0"/>
              <a:t>Turning clothes the correct way round.</a:t>
            </a:r>
          </a:p>
          <a:p>
            <a:endParaRPr lang="en-GB" dirty="0"/>
          </a:p>
          <a:p>
            <a:r>
              <a:rPr lang="en-GB" dirty="0"/>
              <a:t>Accessing the toilet independently – being able to care for their own personal hygiene.</a:t>
            </a:r>
          </a:p>
          <a:p>
            <a:endParaRPr lang="en-GB" dirty="0"/>
          </a:p>
          <a:p>
            <a:r>
              <a:rPr lang="en-GB" dirty="0"/>
              <a:t>Cutting food using a real knife and fork.</a:t>
            </a:r>
          </a:p>
          <a:p>
            <a:endParaRPr lang="en-GB" dirty="0"/>
          </a:p>
          <a:p>
            <a:r>
              <a:rPr lang="en-GB" dirty="0"/>
              <a:t>Tidying up their toys and giving them small, simple responsibilities, such as emptying the washing machine.</a:t>
            </a:r>
          </a:p>
          <a:p>
            <a:endParaRPr lang="en-GB" dirty="0"/>
          </a:p>
          <a:p>
            <a:r>
              <a:rPr lang="en-GB" dirty="0"/>
              <a:t>Please make sure your child's name is in all their belongings.</a:t>
            </a:r>
          </a:p>
          <a:p>
            <a:endParaRPr lang="en-GB" dirty="0"/>
          </a:p>
          <a:p>
            <a:r>
              <a:rPr lang="en-GB" dirty="0"/>
              <a:t> </a:t>
            </a:r>
          </a:p>
          <a:p>
            <a:endParaRPr lang="en-GB" dirty="0"/>
          </a:p>
        </p:txBody>
      </p:sp>
      <p:pic>
        <p:nvPicPr>
          <p:cNvPr id="4102" name="Picture 6">
            <a:extLst>
              <a:ext uri="{FF2B5EF4-FFF2-40B4-BE49-F238E27FC236}">
                <a16:creationId xmlns:a16="http://schemas.microsoft.com/office/drawing/2014/main" id="{C43EE697-8A82-068E-AEF5-429FD0DDEC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09" t="15758" r="10303" b="9091"/>
          <a:stretch/>
        </p:blipFill>
        <p:spPr bwMode="auto">
          <a:xfrm>
            <a:off x="9605607" y="2006873"/>
            <a:ext cx="1404889" cy="134004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F12E94A7-EB13-6342-834D-921049249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5607" y="4525489"/>
            <a:ext cx="1404889" cy="112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79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F94D-969D-F290-D861-9B5CF8145E84}"/>
              </a:ext>
            </a:extLst>
          </p:cNvPr>
          <p:cNvSpPr>
            <a:spLocks noGrp="1"/>
          </p:cNvSpPr>
          <p:nvPr>
            <p:ph type="title"/>
          </p:nvPr>
        </p:nvSpPr>
        <p:spPr>
          <a:xfrm>
            <a:off x="667264" y="330070"/>
            <a:ext cx="9486385" cy="1325563"/>
          </a:xfrm>
        </p:spPr>
        <p:txBody>
          <a:bodyPr>
            <a:normAutofit/>
          </a:bodyPr>
          <a:lstStyle/>
          <a:p>
            <a:r>
              <a:rPr lang="en-GB" b="1" u="sng" dirty="0"/>
              <a:t>What your child needs for school</a:t>
            </a:r>
          </a:p>
        </p:txBody>
      </p:sp>
      <p:sp>
        <p:nvSpPr>
          <p:cNvPr id="3" name="TextBox 2">
            <a:extLst>
              <a:ext uri="{FF2B5EF4-FFF2-40B4-BE49-F238E27FC236}">
                <a16:creationId xmlns:a16="http://schemas.microsoft.com/office/drawing/2014/main" id="{5A843E45-A339-557E-5EDA-7EF84676176D}"/>
              </a:ext>
            </a:extLst>
          </p:cNvPr>
          <p:cNvSpPr txBox="1"/>
          <p:nvPr/>
        </p:nvSpPr>
        <p:spPr>
          <a:xfrm>
            <a:off x="667264" y="1655633"/>
            <a:ext cx="8648185" cy="507831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t>School uniform – clearly labelled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Water bottle (water only) labelled with their name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Coat/jacket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Sun hat/suncream (weather permitting) – clearly labelled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School book bag (flat bag that will go in their table box)</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PE kits – black shorts and white t-shirt.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All jewellery must be removed before coming to school on PE days and hair tied up.</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Wellies – clearly labelled and will remain in school for the year</a:t>
            </a:r>
          </a:p>
          <a:p>
            <a:r>
              <a:rPr lang="en-GB" dirty="0"/>
              <a:t> </a:t>
            </a:r>
          </a:p>
          <a:p>
            <a:endParaRPr lang="en-GB" dirty="0"/>
          </a:p>
        </p:txBody>
      </p:sp>
      <p:pic>
        <p:nvPicPr>
          <p:cNvPr id="2050" name="Picture 2">
            <a:extLst>
              <a:ext uri="{FF2B5EF4-FFF2-40B4-BE49-F238E27FC236}">
                <a16:creationId xmlns:a16="http://schemas.microsoft.com/office/drawing/2014/main" id="{6C523A99-729F-E4C3-E2C7-11A9A99A7F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07" t="14375" r="2105" b="12993"/>
          <a:stretch/>
        </p:blipFill>
        <p:spPr bwMode="auto">
          <a:xfrm>
            <a:off x="9733492" y="3429000"/>
            <a:ext cx="1380532" cy="1162050"/>
          </a:xfrm>
          <a:prstGeom prst="rect">
            <a:avLst/>
          </a:prstGeom>
          <a:solidFill>
            <a:schemeClr val="accent1">
              <a:lumMod val="20000"/>
              <a:lumOff val="80000"/>
            </a:schemeClr>
          </a:solidFill>
        </p:spPr>
      </p:pic>
      <p:pic>
        <p:nvPicPr>
          <p:cNvPr id="10" name="Picture 2">
            <a:extLst>
              <a:ext uri="{FF2B5EF4-FFF2-40B4-BE49-F238E27FC236}">
                <a16:creationId xmlns:a16="http://schemas.microsoft.com/office/drawing/2014/main" id="{7C0C4EA6-DEB4-3EC6-8E2D-B0C503C2CC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835" t="27778" r="34064" b="8611"/>
          <a:stretch/>
        </p:blipFill>
        <p:spPr bwMode="auto">
          <a:xfrm>
            <a:off x="10115548" y="1447347"/>
            <a:ext cx="616420" cy="16804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EB899EC-6EAE-FD5A-CAF2-64AD98CC07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000" t="11667" r="13056" b="11111"/>
          <a:stretch/>
        </p:blipFill>
        <p:spPr bwMode="auto">
          <a:xfrm>
            <a:off x="9899085" y="5057000"/>
            <a:ext cx="1049347" cy="121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47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9428-220D-821A-657F-E09A969502CC}"/>
              </a:ext>
            </a:extLst>
          </p:cNvPr>
          <p:cNvSpPr>
            <a:spLocks noGrp="1"/>
          </p:cNvSpPr>
          <p:nvPr>
            <p:ph type="title"/>
          </p:nvPr>
        </p:nvSpPr>
        <p:spPr/>
        <p:txBody>
          <a:bodyPr/>
          <a:lstStyle/>
          <a:p>
            <a:r>
              <a:rPr lang="en-US" b="1" u="sng" dirty="0">
                <a:latin typeface="Century Gothic" panose="020B0502020202020204" pitchFamily="34" charset="0"/>
              </a:rPr>
              <a:t>Areas of provision</a:t>
            </a:r>
            <a:endParaRPr lang="en-GB" b="1" u="sng" dirty="0">
              <a:latin typeface="Century Gothic" panose="020B0502020202020204" pitchFamily="34" charset="0"/>
            </a:endParaRPr>
          </a:p>
        </p:txBody>
      </p:sp>
      <p:sp>
        <p:nvSpPr>
          <p:cNvPr id="4" name="TextBox 3">
            <a:extLst>
              <a:ext uri="{FF2B5EF4-FFF2-40B4-BE49-F238E27FC236}">
                <a16:creationId xmlns:a16="http://schemas.microsoft.com/office/drawing/2014/main" id="{F97FBA6D-4E5A-81E4-6C83-DADB74D096DE}"/>
              </a:ext>
            </a:extLst>
          </p:cNvPr>
          <p:cNvSpPr txBox="1"/>
          <p:nvPr/>
        </p:nvSpPr>
        <p:spPr>
          <a:xfrm>
            <a:off x="4935795" y="2136338"/>
            <a:ext cx="7015574"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latin typeface="Century Gothic" panose="020B0502020202020204" pitchFamily="34" charset="0"/>
              </a:rPr>
              <a:t>Accessed during the day (child initiated)</a:t>
            </a:r>
          </a:p>
          <a:p>
            <a:pPr marL="285750" indent="-285750">
              <a:buFont typeface="Arial" panose="020B0604020202020204" pitchFamily="34" charset="0"/>
              <a:buChar char="•"/>
            </a:pPr>
            <a:r>
              <a:rPr lang="en-US" dirty="0">
                <a:latin typeface="Century Gothic" panose="020B0502020202020204" pitchFamily="34" charset="0"/>
              </a:rPr>
              <a:t>Clear learning intentions</a:t>
            </a:r>
          </a:p>
          <a:p>
            <a:pPr marL="285750" indent="-285750">
              <a:buFont typeface="Arial" panose="020B0604020202020204" pitchFamily="34" charset="0"/>
              <a:buChar char="•"/>
            </a:pPr>
            <a:r>
              <a:rPr lang="en-US" dirty="0">
                <a:latin typeface="Century Gothic" panose="020B0502020202020204" pitchFamily="34" charset="0"/>
              </a:rPr>
              <a:t>Labelled and </a:t>
            </a:r>
            <a:r>
              <a:rPr lang="en-US" dirty="0" err="1">
                <a:latin typeface="Century Gothic" panose="020B0502020202020204" pitchFamily="34" charset="0"/>
              </a:rPr>
              <a:t>organised</a:t>
            </a: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Purposeful </a:t>
            </a:r>
          </a:p>
          <a:p>
            <a:pPr marL="285750" indent="-285750">
              <a:buFont typeface="Arial" panose="020B0604020202020204" pitchFamily="34" charset="0"/>
              <a:buChar char="•"/>
            </a:pPr>
            <a:r>
              <a:rPr lang="en-US" dirty="0">
                <a:latin typeface="Century Gothic" panose="020B0502020202020204" pitchFamily="34" charset="0"/>
              </a:rPr>
              <a:t>High quality resources</a:t>
            </a:r>
          </a:p>
          <a:p>
            <a:pPr marL="285750" indent="-285750">
              <a:buFont typeface="Arial" panose="020B0604020202020204" pitchFamily="34" charset="0"/>
              <a:buChar char="•"/>
            </a:pPr>
            <a:r>
              <a:rPr lang="en-US" dirty="0">
                <a:latin typeface="Century Gothic"/>
              </a:rPr>
              <a:t>Clear, high expectations.  How many children in each area?</a:t>
            </a:r>
          </a:p>
          <a:p>
            <a:pPr marL="285750" indent="-285750">
              <a:buFont typeface="Arial" panose="020B0604020202020204" pitchFamily="34" charset="0"/>
              <a:buChar char="•"/>
            </a:pPr>
            <a:r>
              <a:rPr lang="en-US" dirty="0">
                <a:latin typeface="Century Gothic" panose="020B0502020202020204" pitchFamily="34" charset="0"/>
              </a:rPr>
              <a:t>Tidy up time – this is a TEAM approach</a:t>
            </a:r>
          </a:p>
          <a:p>
            <a:pPr marL="285750" indent="-285750">
              <a:buFont typeface="Arial" panose="020B0604020202020204" pitchFamily="34" charset="0"/>
              <a:buChar char="•"/>
            </a:pPr>
            <a:r>
              <a:rPr lang="en-GB" dirty="0">
                <a:latin typeface="Century Gothic" panose="020B0502020202020204" pitchFamily="34" charset="0"/>
                <a:ea typeface="Calibri" panose="020F0502020204030204" pitchFamily="34" charset="0"/>
                <a:cs typeface="Times New Roman" panose="02020603050405020304" pitchFamily="18" charset="0"/>
              </a:rPr>
              <a:t>Experiences and areas that meet the needs of all.</a:t>
            </a:r>
            <a:endParaRPr lang="en-US" dirty="0"/>
          </a:p>
          <a:p>
            <a:pPr marL="285750" indent="-285750">
              <a:buFont typeface="Arial" panose="020B0604020202020204" pitchFamily="34" charset="0"/>
              <a:buChar char="•"/>
            </a:pPr>
            <a:endParaRPr lang="en-US" dirty="0"/>
          </a:p>
        </p:txBody>
      </p:sp>
      <p:pic>
        <p:nvPicPr>
          <p:cNvPr id="6" name="Picture 5" descr="A picture containing text, floor, indoor, furniture&#10;&#10;Description automatically generated">
            <a:extLst>
              <a:ext uri="{FF2B5EF4-FFF2-40B4-BE49-F238E27FC236}">
                <a16:creationId xmlns:a16="http://schemas.microsoft.com/office/drawing/2014/main" id="{1F6DE440-7C59-83F4-571B-07D22073C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595" y="1796315"/>
            <a:ext cx="4267200" cy="3308946"/>
          </a:xfrm>
          <a:prstGeom prst="rect">
            <a:avLst/>
          </a:prstGeom>
        </p:spPr>
      </p:pic>
    </p:spTree>
    <p:extLst>
      <p:ext uri="{BB962C8B-B14F-4D97-AF65-F5344CB8AC3E}">
        <p14:creationId xmlns:p14="http://schemas.microsoft.com/office/powerpoint/2010/main" val="198218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43776-2F4D-6E03-8421-60521C12CBBC}"/>
              </a:ext>
            </a:extLst>
          </p:cNvPr>
          <p:cNvSpPr>
            <a:spLocks noGrp="1"/>
          </p:cNvSpPr>
          <p:nvPr>
            <p:ph type="title"/>
          </p:nvPr>
        </p:nvSpPr>
        <p:spPr>
          <a:xfrm>
            <a:off x="725905" y="500648"/>
            <a:ext cx="10515600" cy="1325563"/>
          </a:xfrm>
        </p:spPr>
        <p:txBody>
          <a:bodyPr/>
          <a:lstStyle/>
          <a:p>
            <a:r>
              <a:rPr lang="en-US" b="1" u="sng" dirty="0"/>
              <a:t>‘Good to be green’</a:t>
            </a:r>
            <a:endParaRPr lang="en-GB" b="1" u="sng" dirty="0"/>
          </a:p>
        </p:txBody>
      </p:sp>
      <p:sp>
        <p:nvSpPr>
          <p:cNvPr id="4" name="TextBox 3">
            <a:extLst>
              <a:ext uri="{FF2B5EF4-FFF2-40B4-BE49-F238E27FC236}">
                <a16:creationId xmlns:a16="http://schemas.microsoft.com/office/drawing/2014/main" id="{F78CBABF-7736-0A96-A14F-15AD719DEF21}"/>
              </a:ext>
            </a:extLst>
          </p:cNvPr>
          <p:cNvSpPr txBox="1"/>
          <p:nvPr/>
        </p:nvSpPr>
        <p:spPr>
          <a:xfrm>
            <a:off x="870284" y="2069474"/>
            <a:ext cx="6140442" cy="45243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latin typeface="Century Gothic"/>
              </a:rPr>
              <a:t>Every child starts the day on green</a:t>
            </a:r>
          </a:p>
          <a:p>
            <a:pPr marL="285750" indent="-285750">
              <a:buFont typeface="Arial" panose="020B0604020202020204" pitchFamily="34" charset="0"/>
              <a:buChar char="•"/>
            </a:pPr>
            <a:r>
              <a:rPr lang="en-US" dirty="0">
                <a:latin typeface="Century Gothic"/>
              </a:rPr>
              <a:t>Clear expectations and rules for all</a:t>
            </a:r>
          </a:p>
          <a:p>
            <a:pPr marL="285750" indent="-285750">
              <a:buFont typeface="Arial" panose="020B0604020202020204" pitchFamily="34" charset="0"/>
              <a:buChar char="•"/>
            </a:pPr>
            <a:r>
              <a:rPr lang="en-GB" sz="1800" dirty="0">
                <a:effectLst/>
                <a:latin typeface="Century Gothic"/>
                <a:ea typeface="Century Gothic" panose="020B0502020202020204" pitchFamily="34" charset="0"/>
                <a:cs typeface="Century Gothic" panose="020B0502020202020204" pitchFamily="34" charset="0"/>
              </a:rPr>
              <a:t>Children will have a verbal warning and if they continue, they will receive a yellow card</a:t>
            </a:r>
          </a:p>
          <a:p>
            <a:pPr marL="285750" indent="-285750">
              <a:buFont typeface="Arial" panose="020B0604020202020204" pitchFamily="34" charset="0"/>
              <a:buChar char="•"/>
            </a:pPr>
            <a:r>
              <a:rPr lang="en-GB" sz="1800" dirty="0">
                <a:effectLst/>
                <a:latin typeface="Century Gothic"/>
                <a:ea typeface="Century Gothic" panose="020B0502020202020204" pitchFamily="34" charset="0"/>
                <a:cs typeface="Century Gothic" panose="020B0502020202020204" pitchFamily="34" charset="0"/>
              </a:rPr>
              <a:t>If the child persists after another verbal warning about the same behaviour, they will then be on a red card. Children can earn these back!</a:t>
            </a:r>
          </a:p>
          <a:p>
            <a:pPr marL="285750" indent="-285750">
              <a:buFont typeface="Arial" panose="020B0604020202020204" pitchFamily="34" charset="0"/>
              <a:buChar char="•"/>
            </a:pPr>
            <a:r>
              <a:rPr lang="en-GB" sz="1800" dirty="0">
                <a:effectLst/>
                <a:latin typeface="Century Gothic"/>
                <a:ea typeface="Century Gothic" panose="020B0502020202020204" pitchFamily="34" charset="0"/>
                <a:cs typeface="Century Gothic" panose="020B0502020202020204" pitchFamily="34" charset="0"/>
              </a:rPr>
              <a:t>Any red cards given must be reported to parents at the end of the day with an explanation.</a:t>
            </a:r>
          </a:p>
          <a:p>
            <a:pPr marL="285750" indent="-285750">
              <a:buFont typeface="Arial" panose="020B0604020202020204" pitchFamily="34" charset="0"/>
              <a:buChar char="•"/>
            </a:pPr>
            <a:r>
              <a:rPr lang="en-GB" dirty="0">
                <a:latin typeface="Century Gothic"/>
                <a:ea typeface="Century Gothic" panose="020B0502020202020204" pitchFamily="34" charset="0"/>
                <a:cs typeface="Century Gothic" panose="020B0502020202020204" pitchFamily="34" charset="0"/>
              </a:rPr>
              <a:t>Children who have been ‘green’ all day will receive a sticker at the end of the day.</a:t>
            </a:r>
          </a:p>
          <a:p>
            <a:pPr marL="285750" indent="-285750">
              <a:buFont typeface="Arial" panose="020B0604020202020204" pitchFamily="34" charset="0"/>
              <a:buChar char="•"/>
            </a:pPr>
            <a:r>
              <a:rPr lang="en-GB" sz="1800" dirty="0">
                <a:effectLst/>
                <a:latin typeface="Century Gothic"/>
                <a:ea typeface="Century Gothic" panose="020B0502020202020204" pitchFamily="34" charset="0"/>
                <a:cs typeface="Century Gothic" panose="020B0502020202020204" pitchFamily="34" charset="0"/>
              </a:rPr>
              <a:t>Child</a:t>
            </a:r>
            <a:r>
              <a:rPr lang="en-GB" dirty="0">
                <a:latin typeface="Century Gothic"/>
                <a:ea typeface="Century Gothic" panose="020B0502020202020204" pitchFamily="34" charset="0"/>
                <a:cs typeface="Century Gothic" panose="020B0502020202020204" pitchFamily="34" charset="0"/>
              </a:rPr>
              <a:t>ren will say ‘Please don’t do that’ and put their hand up to signal that they do not like what someone is doing. It also signals that is their personal space.  </a:t>
            </a:r>
            <a:endParaRPr lang="en-GB" sz="1800" dirty="0">
              <a:effectLst/>
              <a:latin typeface="Century Gothic"/>
              <a:ea typeface="Century Gothic" panose="020B0502020202020204" pitchFamily="34" charset="0"/>
              <a:cs typeface="Century Gothic" panose="020B0502020202020204" pitchFamily="34" charset="0"/>
            </a:endParaRPr>
          </a:p>
          <a:p>
            <a:pPr marL="285750" indent="-285750">
              <a:buFont typeface="Arial" panose="020B0604020202020204" pitchFamily="34" charset="0"/>
              <a:buChar char="•"/>
            </a:pPr>
            <a:endParaRPr lang="en-GB" dirty="0">
              <a:latin typeface="Century Gothic" panose="020B0502020202020204" pitchFamily="34" charset="0"/>
            </a:endParaRPr>
          </a:p>
        </p:txBody>
      </p:sp>
      <p:pic>
        <p:nvPicPr>
          <p:cNvPr id="1026" name="Picture 2" descr="Good To Be Green Educational School Classroom Childrens Poster A1 - Picture 1 of 6">
            <a:extLst>
              <a:ext uri="{FF2B5EF4-FFF2-40B4-BE49-F238E27FC236}">
                <a16:creationId xmlns:a16="http://schemas.microsoft.com/office/drawing/2014/main" id="{0F3A905E-3789-4E9E-62D7-AF11E7B523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38" r="-350" b="11538"/>
          <a:stretch/>
        </p:blipFill>
        <p:spPr bwMode="auto">
          <a:xfrm>
            <a:off x="7907776" y="2561057"/>
            <a:ext cx="3223179" cy="2470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917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9428-220D-821A-657F-E09A969502CC}"/>
              </a:ext>
            </a:extLst>
          </p:cNvPr>
          <p:cNvSpPr>
            <a:spLocks noGrp="1"/>
          </p:cNvSpPr>
          <p:nvPr>
            <p:ph type="title"/>
          </p:nvPr>
        </p:nvSpPr>
        <p:spPr/>
        <p:txBody>
          <a:bodyPr/>
          <a:lstStyle/>
          <a:p>
            <a:r>
              <a:rPr lang="en-US" b="1" u="sng" dirty="0">
                <a:latin typeface="Century Gothic" panose="020B0502020202020204" pitchFamily="34" charset="0"/>
              </a:rPr>
              <a:t>Core characteristics of learning</a:t>
            </a:r>
            <a:endParaRPr lang="en-GB" b="1" u="sng" dirty="0">
              <a:latin typeface="Century Gothic" panose="020B0502020202020204" pitchFamily="34" charset="0"/>
            </a:endParaRPr>
          </a:p>
        </p:txBody>
      </p:sp>
      <p:pic>
        <p:nvPicPr>
          <p:cNvPr id="4" name="Picture 3">
            <a:extLst>
              <a:ext uri="{FF2B5EF4-FFF2-40B4-BE49-F238E27FC236}">
                <a16:creationId xmlns:a16="http://schemas.microsoft.com/office/drawing/2014/main" id="{A6397B3E-6422-2056-BAB6-3927B3446B3B}"/>
              </a:ext>
            </a:extLst>
          </p:cNvPr>
          <p:cNvPicPr>
            <a:picLocks noChangeAspect="1"/>
          </p:cNvPicPr>
          <p:nvPr/>
        </p:nvPicPr>
        <p:blipFill>
          <a:blip r:embed="rId2"/>
          <a:stretch>
            <a:fillRect/>
          </a:stretch>
        </p:blipFill>
        <p:spPr>
          <a:xfrm>
            <a:off x="838200" y="1873259"/>
            <a:ext cx="4753795" cy="3121822"/>
          </a:xfrm>
          <a:prstGeom prst="rect">
            <a:avLst/>
          </a:prstGeom>
        </p:spPr>
      </p:pic>
      <p:sp>
        <p:nvSpPr>
          <p:cNvPr id="5" name="TextBox 4">
            <a:extLst>
              <a:ext uri="{FF2B5EF4-FFF2-40B4-BE49-F238E27FC236}">
                <a16:creationId xmlns:a16="http://schemas.microsoft.com/office/drawing/2014/main" id="{F6C01052-96F6-24E8-6F67-812EC81CB169}"/>
              </a:ext>
            </a:extLst>
          </p:cNvPr>
          <p:cNvSpPr txBox="1"/>
          <p:nvPr/>
        </p:nvSpPr>
        <p:spPr>
          <a:xfrm>
            <a:off x="5745708" y="1873259"/>
            <a:ext cx="5882186" cy="341632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entury Gothic" panose="020B0502020202020204" pitchFamily="34" charset="0"/>
              </a:rPr>
              <a:t>Beads will be given throughout the day and everyone stopped to celebrate achievements – building the TEAM up</a:t>
            </a:r>
          </a:p>
          <a:p>
            <a:pPr marL="285750" indent="-285750">
              <a:buFont typeface="Arial" panose="020B0604020202020204" pitchFamily="34" charset="0"/>
              <a:buChar char="•"/>
            </a:pPr>
            <a:r>
              <a:rPr lang="en-US" dirty="0">
                <a:latin typeface="Century Gothic" panose="020B0502020202020204" pitchFamily="34" charset="0"/>
              </a:rPr>
              <a:t>Class lists on display to identify children’s CLC achievements when seen consistently – 3 spots gets a certificate</a:t>
            </a:r>
          </a:p>
          <a:p>
            <a:pPr marL="285750" indent="-285750">
              <a:buFont typeface="Arial" panose="020B0604020202020204" pitchFamily="34" charset="0"/>
              <a:buChar char="•"/>
            </a:pPr>
            <a:r>
              <a:rPr lang="en-US" dirty="0">
                <a:latin typeface="Century Gothic" panose="020B0502020202020204" pitchFamily="34" charset="0"/>
              </a:rPr>
              <a:t>These are celebrated alongside their peers and the reasons given </a:t>
            </a:r>
          </a:p>
          <a:p>
            <a:pPr marL="285750" indent="-285750">
              <a:buFont typeface="Arial" panose="020B0604020202020204" pitchFamily="34" charset="0"/>
              <a:buChar char="•"/>
            </a:pPr>
            <a:r>
              <a:rPr lang="en-US" dirty="0">
                <a:latin typeface="Century Gothic" panose="020B0502020202020204" pitchFamily="34" charset="0"/>
              </a:rPr>
              <a:t>Linked to special mentions assembly every Friday. Children’s photos will remain on display for the week to celebrate their special mention.</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87874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Colour Monster: Amazon.co.uk: Llenas, Anna: 9781783704231: Books">
            <a:extLst>
              <a:ext uri="{FF2B5EF4-FFF2-40B4-BE49-F238E27FC236}">
                <a16:creationId xmlns:a16="http://schemas.microsoft.com/office/drawing/2014/main" id="{F026A945-84E3-67E4-0A04-926E86E8C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094" y="4444470"/>
            <a:ext cx="1715457" cy="17780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F43776-2F4D-6E03-8421-60521C12CBBC}"/>
              </a:ext>
            </a:extLst>
          </p:cNvPr>
          <p:cNvSpPr>
            <a:spLocks noGrp="1"/>
          </p:cNvSpPr>
          <p:nvPr>
            <p:ph type="title"/>
          </p:nvPr>
        </p:nvSpPr>
        <p:spPr/>
        <p:txBody>
          <a:bodyPr/>
          <a:lstStyle/>
          <a:p>
            <a:r>
              <a:rPr lang="en-US" b="1" u="sng" dirty="0" err="1"/>
              <a:t>Colour</a:t>
            </a:r>
            <a:r>
              <a:rPr lang="en-US" b="1" u="sng" dirty="0"/>
              <a:t> Monster</a:t>
            </a:r>
            <a:endParaRPr lang="en-GB" b="1" u="sng" dirty="0"/>
          </a:p>
        </p:txBody>
      </p:sp>
      <p:sp>
        <p:nvSpPr>
          <p:cNvPr id="3" name="TextBox 2">
            <a:extLst>
              <a:ext uri="{FF2B5EF4-FFF2-40B4-BE49-F238E27FC236}">
                <a16:creationId xmlns:a16="http://schemas.microsoft.com/office/drawing/2014/main" id="{F3501012-7F3B-9CF9-E3C5-EFED3ACFB1CF}"/>
              </a:ext>
            </a:extLst>
          </p:cNvPr>
          <p:cNvSpPr txBox="1"/>
          <p:nvPr/>
        </p:nvSpPr>
        <p:spPr>
          <a:xfrm>
            <a:off x="5819775" y="1690688"/>
            <a:ext cx="5181600" cy="4187825"/>
          </a:xfrm>
          <a:prstGeom prst="rect">
            <a:avLst/>
          </a:prstGeom>
          <a:noFill/>
        </p:spPr>
        <p:txBody>
          <a:bodyPr wrap="square" rtlCol="0">
            <a:spAutoFit/>
          </a:bodyPr>
          <a:lstStyle/>
          <a:p>
            <a:endParaRPr lang="en-GB" dirty="0"/>
          </a:p>
        </p:txBody>
      </p:sp>
      <p:sp>
        <p:nvSpPr>
          <p:cNvPr id="4" name="TextBox 3">
            <a:extLst>
              <a:ext uri="{FF2B5EF4-FFF2-40B4-BE49-F238E27FC236}">
                <a16:creationId xmlns:a16="http://schemas.microsoft.com/office/drawing/2014/main" id="{F78CBABF-7736-0A96-A14F-15AD719DEF21}"/>
              </a:ext>
            </a:extLst>
          </p:cNvPr>
          <p:cNvSpPr txBox="1"/>
          <p:nvPr/>
        </p:nvSpPr>
        <p:spPr>
          <a:xfrm>
            <a:off x="4781043" y="1641721"/>
            <a:ext cx="6919545" cy="4801314"/>
          </a:xfrm>
          <a:prstGeom prst="rect">
            <a:avLst/>
          </a:prstGeom>
          <a:noFill/>
        </p:spPr>
        <p:txBody>
          <a:bodyPr wrap="square" lIns="91440" tIns="45720" rIns="91440" bIns="45720" rtlCol="0" anchor="t">
            <a:spAutoFit/>
          </a:bodyPr>
          <a:lstStyle/>
          <a:p>
            <a:pPr marL="285750" indent="-285750" algn="l" fontAlgn="base">
              <a:buFont typeface="Arial" panose="020B0604020202020204" pitchFamily="34" charset="0"/>
              <a:buChar char="•"/>
            </a:pPr>
            <a:r>
              <a:rPr lang="en-US" b="0" i="0" dirty="0">
                <a:solidFill>
                  <a:srgbClr val="000000"/>
                </a:solidFill>
                <a:effectLst/>
                <a:latin typeface="Century Gothic"/>
              </a:rPr>
              <a:t>To support children to understand their emotions.</a:t>
            </a:r>
          </a:p>
          <a:p>
            <a:pPr marL="285750" indent="-285750" algn="l" fontAlgn="base">
              <a:buFont typeface="Arial" panose="020B0604020202020204" pitchFamily="34" charset="0"/>
              <a:buChar char="•"/>
            </a:pPr>
            <a:r>
              <a:rPr lang="en-US" dirty="0">
                <a:solidFill>
                  <a:srgbClr val="000000"/>
                </a:solidFill>
                <a:latin typeface="Century Gothic"/>
              </a:rPr>
              <a:t>Visual – children can relate.</a:t>
            </a:r>
          </a:p>
          <a:p>
            <a:pPr marL="285750" indent="-285750" algn="l" fontAlgn="base">
              <a:buFont typeface="Arial" panose="020B0604020202020204" pitchFamily="34" charset="0"/>
              <a:buChar char="•"/>
            </a:pPr>
            <a:r>
              <a:rPr lang="en-US" b="0" i="0" dirty="0">
                <a:solidFill>
                  <a:srgbClr val="000000"/>
                </a:solidFill>
                <a:effectLst/>
                <a:latin typeface="Century Gothic"/>
              </a:rPr>
              <a:t>Adult to ask/help children to identify their feelings using the </a:t>
            </a:r>
            <a:r>
              <a:rPr lang="en-US" b="0" i="0" dirty="0" err="1">
                <a:solidFill>
                  <a:srgbClr val="000000"/>
                </a:solidFill>
                <a:effectLst/>
                <a:latin typeface="Century Gothic"/>
              </a:rPr>
              <a:t>colour</a:t>
            </a:r>
            <a:r>
              <a:rPr lang="en-US" b="0" i="0" dirty="0">
                <a:solidFill>
                  <a:srgbClr val="000000"/>
                </a:solidFill>
                <a:effectLst/>
                <a:latin typeface="Century Gothic"/>
              </a:rPr>
              <a:t> monsters throughout the day.</a:t>
            </a:r>
          </a:p>
          <a:p>
            <a:pPr marL="285750" indent="-285750" fontAlgn="base">
              <a:buFont typeface="Arial" panose="020B0604020202020204" pitchFamily="34" charset="0"/>
              <a:buChar char="•"/>
            </a:pPr>
            <a:r>
              <a:rPr lang="en-US" dirty="0">
                <a:solidFill>
                  <a:srgbClr val="000000"/>
                </a:solidFill>
                <a:latin typeface="Century Gothic"/>
              </a:rPr>
              <a:t>I imagine…. I wonder if…. Are phrases used to allow children to identify their feelings.</a:t>
            </a:r>
            <a:endParaRPr lang="en-US" dirty="0">
              <a:solidFill>
                <a:srgbClr val="000000"/>
              </a:solidFill>
              <a:latin typeface="Century Gothic" panose="020B0502020202020204" pitchFamily="34" charset="0"/>
            </a:endParaRPr>
          </a:p>
          <a:p>
            <a:pPr marL="285750" indent="-285750" fontAlgn="base">
              <a:buFont typeface="Arial" panose="020B0604020202020204" pitchFamily="34" charset="0"/>
              <a:buChar char="•"/>
            </a:pPr>
            <a:r>
              <a:rPr lang="en-US" b="0" i="0" dirty="0">
                <a:solidFill>
                  <a:srgbClr val="000000"/>
                </a:solidFill>
                <a:effectLst/>
                <a:latin typeface="Century Gothic"/>
              </a:rPr>
              <a:t>Children who are finding it difficult to control/identify their emotions will use the puppets, find the relevant page in the text, pencil control sheet, </a:t>
            </a:r>
            <a:r>
              <a:rPr lang="en-US" b="0" i="0" dirty="0" err="1">
                <a:solidFill>
                  <a:srgbClr val="000000"/>
                </a:solidFill>
                <a:effectLst/>
                <a:latin typeface="Century Gothic"/>
              </a:rPr>
              <a:t>colour</a:t>
            </a:r>
            <a:r>
              <a:rPr lang="en-US" b="0" i="0" dirty="0">
                <a:solidFill>
                  <a:srgbClr val="000000"/>
                </a:solidFill>
                <a:effectLst/>
                <a:latin typeface="Century Gothic"/>
              </a:rPr>
              <a:t> in the monsters using the correct </a:t>
            </a:r>
            <a:r>
              <a:rPr lang="en-US" b="0" i="0" dirty="0" err="1">
                <a:solidFill>
                  <a:srgbClr val="000000"/>
                </a:solidFill>
                <a:effectLst/>
                <a:latin typeface="Century Gothic"/>
              </a:rPr>
              <a:t>colour</a:t>
            </a:r>
            <a:r>
              <a:rPr lang="en-US" b="0" i="0" dirty="0">
                <a:solidFill>
                  <a:srgbClr val="000000"/>
                </a:solidFill>
                <a:effectLst/>
                <a:latin typeface="Century Gothic"/>
              </a:rPr>
              <a:t> or even draw the </a:t>
            </a:r>
            <a:r>
              <a:rPr lang="en-US" b="0" i="0" dirty="0" err="1">
                <a:solidFill>
                  <a:srgbClr val="000000"/>
                </a:solidFill>
                <a:effectLst/>
                <a:latin typeface="Century Gothic"/>
              </a:rPr>
              <a:t>colour</a:t>
            </a:r>
            <a:r>
              <a:rPr lang="en-US" b="0" i="0" dirty="0">
                <a:solidFill>
                  <a:srgbClr val="000000"/>
                </a:solidFill>
                <a:effectLst/>
                <a:latin typeface="Century Gothic"/>
              </a:rPr>
              <a:t> monster using the correct </a:t>
            </a:r>
            <a:r>
              <a:rPr lang="en-US" b="0" i="0" dirty="0" err="1">
                <a:solidFill>
                  <a:srgbClr val="000000"/>
                </a:solidFill>
                <a:effectLst/>
                <a:latin typeface="Century Gothic"/>
              </a:rPr>
              <a:t>colour</a:t>
            </a:r>
            <a:r>
              <a:rPr lang="en-US" b="0" i="0" dirty="0">
                <a:solidFill>
                  <a:srgbClr val="000000"/>
                </a:solidFill>
                <a:effectLst/>
                <a:latin typeface="Century Gothic"/>
              </a:rPr>
              <a:t>. </a:t>
            </a:r>
            <a:r>
              <a:rPr lang="en-US" dirty="0">
                <a:solidFill>
                  <a:srgbClr val="000000"/>
                </a:solidFill>
                <a:latin typeface="Century Gothic"/>
              </a:rPr>
              <a:t>They will</a:t>
            </a:r>
            <a:r>
              <a:rPr lang="en-US" b="0" i="0" dirty="0">
                <a:solidFill>
                  <a:srgbClr val="000000"/>
                </a:solidFill>
                <a:effectLst/>
                <a:latin typeface="Century Gothic"/>
              </a:rPr>
              <a:t> also </a:t>
            </a:r>
            <a:r>
              <a:rPr lang="en-US" dirty="0">
                <a:solidFill>
                  <a:srgbClr val="000000"/>
                </a:solidFill>
                <a:latin typeface="Century Gothic"/>
              </a:rPr>
              <a:t>use</a:t>
            </a:r>
            <a:r>
              <a:rPr lang="en-US" b="0" i="0" dirty="0">
                <a:solidFill>
                  <a:srgbClr val="000000"/>
                </a:solidFill>
                <a:effectLst/>
                <a:latin typeface="Century Gothic"/>
              </a:rPr>
              <a:t> the specific area within the class.</a:t>
            </a:r>
          </a:p>
          <a:p>
            <a:pPr marL="285750" indent="-285750" algn="l" fontAlgn="base">
              <a:buFont typeface="Arial" panose="020B0604020202020204" pitchFamily="34" charset="0"/>
              <a:buChar char="•"/>
            </a:pPr>
            <a:r>
              <a:rPr lang="en-US" dirty="0">
                <a:solidFill>
                  <a:srgbClr val="000000"/>
                </a:solidFill>
                <a:latin typeface="Century Gothic"/>
              </a:rPr>
              <a:t>Those children </a:t>
            </a:r>
            <a:r>
              <a:rPr lang="en-US" b="0" i="0" dirty="0">
                <a:solidFill>
                  <a:srgbClr val="000000"/>
                </a:solidFill>
                <a:effectLst/>
                <a:latin typeface="Century Gothic"/>
              </a:rPr>
              <a:t>finding it difficult to regulate/engage with adults. We will spend time with the children, they will feel listened to.</a:t>
            </a:r>
          </a:p>
          <a:p>
            <a:pPr marL="285750" indent="-285750" fontAlgn="base">
              <a:buFont typeface="Arial" panose="020B0604020202020204" pitchFamily="34" charset="0"/>
              <a:buChar char="•"/>
            </a:pPr>
            <a:r>
              <a:rPr lang="en-US" dirty="0">
                <a:solidFill>
                  <a:srgbClr val="000000"/>
                </a:solidFill>
                <a:latin typeface="Century Gothic"/>
              </a:rPr>
              <a:t>Adults to help children identify what has led to their dysregulation. </a:t>
            </a:r>
            <a:endParaRPr lang="en-GB" dirty="0">
              <a:latin typeface="Century Gothic" panose="020B0502020202020204" pitchFamily="34" charset="0"/>
            </a:endParaRPr>
          </a:p>
        </p:txBody>
      </p:sp>
      <p:pic>
        <p:nvPicPr>
          <p:cNvPr id="6" name="Picture 5" descr="A picture containing text, indoor, ceiling, area&#10;&#10;Description automatically generated">
            <a:extLst>
              <a:ext uri="{FF2B5EF4-FFF2-40B4-BE49-F238E27FC236}">
                <a16:creationId xmlns:a16="http://schemas.microsoft.com/office/drawing/2014/main" id="{3D1E7AD2-4AE8-0D3A-6C35-3155396049A8}"/>
              </a:ext>
            </a:extLst>
          </p:cNvPr>
          <p:cNvPicPr>
            <a:picLocks noChangeAspect="1"/>
          </p:cNvPicPr>
          <p:nvPr/>
        </p:nvPicPr>
        <p:blipFill rotWithShape="1">
          <a:blip r:embed="rId3">
            <a:extLst>
              <a:ext uri="{28A0092B-C50C-407E-A947-70E740481C1C}">
                <a14:useLocalDpi xmlns:a14="http://schemas.microsoft.com/office/drawing/2010/main" val="0"/>
              </a:ext>
            </a:extLst>
          </a:blip>
          <a:srcRect t="18181" r="10893" b="5455"/>
          <a:stretch/>
        </p:blipFill>
        <p:spPr>
          <a:xfrm>
            <a:off x="758713" y="1641721"/>
            <a:ext cx="2291620" cy="2618510"/>
          </a:xfrm>
          <a:prstGeom prst="rect">
            <a:avLst/>
          </a:prstGeom>
        </p:spPr>
      </p:pic>
      <p:pic>
        <p:nvPicPr>
          <p:cNvPr id="8" name="Picture 7" descr="A picture containing text, picture frame&#10;&#10;Description automatically generated">
            <a:extLst>
              <a:ext uri="{FF2B5EF4-FFF2-40B4-BE49-F238E27FC236}">
                <a16:creationId xmlns:a16="http://schemas.microsoft.com/office/drawing/2014/main" id="{952591D4-CEF9-D4DE-0211-3830C28FBE9C}"/>
              </a:ext>
            </a:extLst>
          </p:cNvPr>
          <p:cNvPicPr>
            <a:picLocks noChangeAspect="1"/>
          </p:cNvPicPr>
          <p:nvPr/>
        </p:nvPicPr>
        <p:blipFill rotWithShape="1">
          <a:blip r:embed="rId4">
            <a:extLst>
              <a:ext uri="{28A0092B-C50C-407E-A947-70E740481C1C}">
                <a14:useLocalDpi xmlns:a14="http://schemas.microsoft.com/office/drawing/2010/main" val="0"/>
              </a:ext>
            </a:extLst>
          </a:blip>
          <a:srcRect t="6261" b="6864"/>
          <a:stretch/>
        </p:blipFill>
        <p:spPr>
          <a:xfrm>
            <a:off x="2702608" y="3948545"/>
            <a:ext cx="1963882" cy="2274834"/>
          </a:xfrm>
          <a:prstGeom prst="rect">
            <a:avLst/>
          </a:prstGeom>
        </p:spPr>
      </p:pic>
      <p:pic>
        <p:nvPicPr>
          <p:cNvPr id="7" name="Picture 6" descr="A group of paintings on a wall&#10;&#10;Description automatically generated with low confidence">
            <a:extLst>
              <a:ext uri="{FF2B5EF4-FFF2-40B4-BE49-F238E27FC236}">
                <a16:creationId xmlns:a16="http://schemas.microsoft.com/office/drawing/2014/main" id="{8C1C640D-4C34-28F3-20AE-B7806D4280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2810" y="1975779"/>
            <a:ext cx="1265756" cy="1687675"/>
          </a:xfrm>
          <a:prstGeom prst="rect">
            <a:avLst/>
          </a:prstGeom>
        </p:spPr>
      </p:pic>
    </p:spTree>
    <p:extLst>
      <p:ext uri="{BB962C8B-B14F-4D97-AF65-F5344CB8AC3E}">
        <p14:creationId xmlns:p14="http://schemas.microsoft.com/office/powerpoint/2010/main" val="143558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AA10-7099-6908-D724-86EC25B9EED8}"/>
              </a:ext>
            </a:extLst>
          </p:cNvPr>
          <p:cNvSpPr>
            <a:spLocks noGrp="1"/>
          </p:cNvSpPr>
          <p:nvPr>
            <p:ph type="title"/>
          </p:nvPr>
        </p:nvSpPr>
        <p:spPr>
          <a:xfrm>
            <a:off x="663056" y="386943"/>
            <a:ext cx="10515600" cy="1325563"/>
          </a:xfrm>
        </p:spPr>
        <p:txBody>
          <a:bodyPr/>
          <a:lstStyle/>
          <a:p>
            <a:r>
              <a:rPr lang="en-US" dirty="0"/>
              <a:t>Prime areas of learning</a:t>
            </a:r>
            <a:endParaRPr lang="en-GB" dirty="0"/>
          </a:p>
        </p:txBody>
      </p:sp>
      <p:sp>
        <p:nvSpPr>
          <p:cNvPr id="3" name="TextBox 2">
            <a:extLst>
              <a:ext uri="{FF2B5EF4-FFF2-40B4-BE49-F238E27FC236}">
                <a16:creationId xmlns:a16="http://schemas.microsoft.com/office/drawing/2014/main" id="{DA4DAE78-B946-69C8-133E-9A9AD4078784}"/>
              </a:ext>
            </a:extLst>
          </p:cNvPr>
          <p:cNvSpPr txBox="1"/>
          <p:nvPr/>
        </p:nvSpPr>
        <p:spPr>
          <a:xfrm>
            <a:off x="8235137" y="704740"/>
            <a:ext cx="3032631" cy="646331"/>
          </a:xfrm>
          <a:prstGeom prst="rect">
            <a:avLst/>
          </a:prstGeom>
          <a:noFill/>
        </p:spPr>
        <p:txBody>
          <a:bodyPr wrap="square" rtlCol="0">
            <a:spAutoFit/>
          </a:bodyPr>
          <a:lstStyle/>
          <a:p>
            <a:pPr marL="285750" indent="-285750">
              <a:buFont typeface="Arial" panose="020B0604020202020204" pitchFamily="34" charset="0"/>
              <a:buChar char="•"/>
            </a:pPr>
            <a:r>
              <a:rPr lang="en-GB" sz="1200" dirty="0">
                <a:effectLst/>
                <a:latin typeface="Century Gothic" panose="020B0502020202020204" pitchFamily="34" charset="0"/>
                <a:ea typeface="Century Gothic" panose="020B0502020202020204" pitchFamily="34" charset="0"/>
                <a:cs typeface="Century Gothic" panose="020B0502020202020204" pitchFamily="34" charset="0"/>
              </a:rPr>
              <a:t>Communication and language </a:t>
            </a:r>
          </a:p>
          <a:p>
            <a:pPr marL="285750" indent="-285750">
              <a:buFont typeface="Arial" panose="020B0604020202020204" pitchFamily="34" charset="0"/>
              <a:buChar char="•"/>
            </a:pPr>
            <a:r>
              <a:rPr lang="en-GB" sz="1200" dirty="0">
                <a:latin typeface="Century Gothic" panose="020B0502020202020204" pitchFamily="34" charset="0"/>
              </a:rPr>
              <a:t>Physical development</a:t>
            </a:r>
          </a:p>
          <a:p>
            <a:pPr marL="285750" indent="-285750">
              <a:buFont typeface="Arial" panose="020B0604020202020204" pitchFamily="34" charset="0"/>
              <a:buChar char="•"/>
            </a:pPr>
            <a:r>
              <a:rPr lang="en-GB" sz="1200" dirty="0">
                <a:latin typeface="Century Gothic" panose="020B0502020202020204" pitchFamily="34" charset="0"/>
              </a:rPr>
              <a:t>Personal, social and emotional</a:t>
            </a:r>
            <a:endParaRPr lang="en-GB" sz="1200" dirty="0"/>
          </a:p>
        </p:txBody>
      </p:sp>
      <p:sp>
        <p:nvSpPr>
          <p:cNvPr id="4" name="TextBox 3">
            <a:extLst>
              <a:ext uri="{FF2B5EF4-FFF2-40B4-BE49-F238E27FC236}">
                <a16:creationId xmlns:a16="http://schemas.microsoft.com/office/drawing/2014/main" id="{3C2B8138-AF95-46C7-6641-E58F9177781F}"/>
              </a:ext>
            </a:extLst>
          </p:cNvPr>
          <p:cNvSpPr txBox="1"/>
          <p:nvPr/>
        </p:nvSpPr>
        <p:spPr>
          <a:xfrm>
            <a:off x="663056" y="1544508"/>
            <a:ext cx="5181600" cy="3600986"/>
          </a:xfrm>
          <a:prstGeom prst="rect">
            <a:avLst/>
          </a:prstGeom>
          <a:noFill/>
          <a:ln>
            <a:solidFill>
              <a:schemeClr val="tx1"/>
            </a:solidFill>
          </a:ln>
        </p:spPr>
        <p:txBody>
          <a:bodyPr wrap="square" rtlCol="0">
            <a:spAutoFit/>
          </a:bodyPr>
          <a:lstStyle/>
          <a:p>
            <a:r>
              <a:rPr lang="en-US" sz="1200" b="1" u="sng" dirty="0">
                <a:latin typeface="Century Gothic" panose="020B0502020202020204" pitchFamily="34" charset="0"/>
              </a:rPr>
              <a:t>Listening, Attention and Understanding ELG </a:t>
            </a:r>
          </a:p>
          <a:p>
            <a:r>
              <a:rPr lang="en-US" sz="1200" dirty="0">
                <a:latin typeface="Century Gothic" panose="020B0502020202020204" pitchFamily="34" charset="0"/>
              </a:rPr>
              <a:t>• Listen attentively and respond to what they hear with relevant questions, comments and actions when being read to and during whole class discussions and small group interactions; </a:t>
            </a:r>
          </a:p>
          <a:p>
            <a:r>
              <a:rPr lang="en-US" sz="1200" dirty="0">
                <a:latin typeface="Century Gothic" panose="020B0502020202020204" pitchFamily="34" charset="0"/>
              </a:rPr>
              <a:t>• Make comments about what they have heard and ask questions to clarify their understanding; </a:t>
            </a:r>
          </a:p>
          <a:p>
            <a:r>
              <a:rPr lang="en-US" sz="1200" dirty="0">
                <a:latin typeface="Century Gothic" panose="020B0502020202020204" pitchFamily="34" charset="0"/>
              </a:rPr>
              <a:t>• Hold conversation when engaged in back-and-forth exchanges with their teacher and peers. </a:t>
            </a:r>
          </a:p>
          <a:p>
            <a:endParaRPr lang="en-US" sz="1200" dirty="0">
              <a:latin typeface="Century Gothic" panose="020B0502020202020204" pitchFamily="34" charset="0"/>
            </a:endParaRPr>
          </a:p>
          <a:p>
            <a:r>
              <a:rPr lang="en-US" sz="1200" b="1" u="sng" dirty="0">
                <a:latin typeface="Century Gothic" panose="020B0502020202020204" pitchFamily="34" charset="0"/>
              </a:rPr>
              <a:t>Speaking ELG</a:t>
            </a:r>
            <a:endParaRPr lang="en-US" sz="1200" dirty="0">
              <a:latin typeface="Century Gothic" panose="020B0502020202020204" pitchFamily="34" charset="0"/>
            </a:endParaRPr>
          </a:p>
          <a:p>
            <a:r>
              <a:rPr lang="en-US" sz="1200" dirty="0">
                <a:latin typeface="Century Gothic" panose="020B0502020202020204" pitchFamily="34" charset="0"/>
              </a:rPr>
              <a:t>• Participate in small group, class and one-to-one discussions, offering their own ideas, using recently introduced vocabulary; </a:t>
            </a:r>
          </a:p>
          <a:p>
            <a:r>
              <a:rPr lang="en-US" sz="1200" dirty="0">
                <a:latin typeface="Century Gothic" panose="020B0502020202020204" pitchFamily="34" charset="0"/>
              </a:rPr>
              <a:t>• Offer explanations for why things might happen, making use of recently introduced vocabulary from stories, non-fiction, rhymes and poems when appropriate; </a:t>
            </a:r>
          </a:p>
          <a:p>
            <a:r>
              <a:rPr lang="en-US" sz="1200" dirty="0">
                <a:latin typeface="Century Gothic" panose="020B0502020202020204" pitchFamily="34" charset="0"/>
              </a:rPr>
              <a:t>• Express their ideas and feelings about their experiences using full sentences, including use of past, present, and future tenses and making use of conjunctions, with modelling and support from their teacher. </a:t>
            </a:r>
            <a:endParaRPr lang="en-GB" sz="1200" dirty="0">
              <a:latin typeface="Century Gothic" panose="020B0502020202020204" pitchFamily="34" charset="0"/>
            </a:endParaRPr>
          </a:p>
        </p:txBody>
      </p:sp>
      <p:sp>
        <p:nvSpPr>
          <p:cNvPr id="5" name="TextBox 4">
            <a:extLst>
              <a:ext uri="{FF2B5EF4-FFF2-40B4-BE49-F238E27FC236}">
                <a16:creationId xmlns:a16="http://schemas.microsoft.com/office/drawing/2014/main" id="{29996F9F-76EA-2345-90D9-27DE31E494F3}"/>
              </a:ext>
            </a:extLst>
          </p:cNvPr>
          <p:cNvSpPr txBox="1"/>
          <p:nvPr/>
        </p:nvSpPr>
        <p:spPr>
          <a:xfrm>
            <a:off x="6096000" y="1527693"/>
            <a:ext cx="5884506" cy="4154984"/>
          </a:xfrm>
          <a:prstGeom prst="rect">
            <a:avLst/>
          </a:prstGeom>
          <a:noFill/>
          <a:ln>
            <a:solidFill>
              <a:schemeClr val="tx1"/>
            </a:solidFill>
          </a:ln>
        </p:spPr>
        <p:txBody>
          <a:bodyPr wrap="square" rtlCol="0">
            <a:spAutoFit/>
          </a:bodyPr>
          <a:lstStyle/>
          <a:p>
            <a:r>
              <a:rPr lang="en-US" sz="1200" b="1" u="sng" dirty="0">
                <a:latin typeface="Century Gothic" panose="020B0502020202020204" pitchFamily="34" charset="0"/>
              </a:rPr>
              <a:t>Personal, Social and Emotional Development Self-Regulation ELG </a:t>
            </a:r>
          </a:p>
          <a:p>
            <a:r>
              <a:rPr lang="en-US" sz="1200" dirty="0">
                <a:latin typeface="Century Gothic" panose="020B0502020202020204" pitchFamily="34" charset="0"/>
              </a:rPr>
              <a:t>• Show an understanding of their own feelings and those of others, and begin to regulate their </a:t>
            </a:r>
            <a:r>
              <a:rPr lang="en-US" sz="1200" dirty="0" err="1">
                <a:latin typeface="Century Gothic" panose="020B0502020202020204" pitchFamily="34" charset="0"/>
              </a:rPr>
              <a:t>behaviour</a:t>
            </a:r>
            <a:r>
              <a:rPr lang="en-US" sz="1200" dirty="0">
                <a:latin typeface="Century Gothic" panose="020B0502020202020204" pitchFamily="34" charset="0"/>
              </a:rPr>
              <a:t> accordingly; </a:t>
            </a:r>
          </a:p>
          <a:p>
            <a:r>
              <a:rPr lang="en-US" sz="1200" dirty="0">
                <a:latin typeface="Century Gothic" panose="020B0502020202020204" pitchFamily="34" charset="0"/>
              </a:rPr>
              <a:t>• Set and work towards simple goals, being able to wait for what they want and control their immediate impulses when appropriate; </a:t>
            </a:r>
          </a:p>
          <a:p>
            <a:r>
              <a:rPr lang="en-US" sz="1200" dirty="0">
                <a:latin typeface="Century Gothic" panose="020B0502020202020204" pitchFamily="34" charset="0"/>
              </a:rPr>
              <a:t>• Give focused attention to what the teacher says, responding appropriately even when engaged in activity, and show an ability to follow instructions involving several ideas or actions. </a:t>
            </a:r>
          </a:p>
          <a:p>
            <a:endParaRPr lang="en-US" sz="1200" b="1" u="sng" dirty="0">
              <a:latin typeface="Century Gothic" panose="020B0502020202020204" pitchFamily="34" charset="0"/>
            </a:endParaRPr>
          </a:p>
          <a:p>
            <a:r>
              <a:rPr lang="en-US" sz="1200" b="1" u="sng" dirty="0">
                <a:latin typeface="Century Gothic" panose="020B0502020202020204" pitchFamily="34" charset="0"/>
              </a:rPr>
              <a:t>Managing Self ELG </a:t>
            </a:r>
          </a:p>
          <a:p>
            <a:r>
              <a:rPr lang="en-US" sz="1200" dirty="0">
                <a:latin typeface="Century Gothic" panose="020B0502020202020204" pitchFamily="34" charset="0"/>
              </a:rPr>
              <a:t>• Be confident to try new activities and show independence, resilience and perseverance in the face of challenge; </a:t>
            </a:r>
          </a:p>
          <a:p>
            <a:r>
              <a:rPr lang="en-US" sz="1200" dirty="0">
                <a:latin typeface="Century Gothic" panose="020B0502020202020204" pitchFamily="34" charset="0"/>
              </a:rPr>
              <a:t>• Explain the reasons for rules, know right from wrong and try to behave accordingly; </a:t>
            </a:r>
          </a:p>
          <a:p>
            <a:r>
              <a:rPr lang="en-US" sz="1200" dirty="0">
                <a:latin typeface="Century Gothic" panose="020B0502020202020204" pitchFamily="34" charset="0"/>
              </a:rPr>
              <a:t>• Manage their own basic hygiene and personal needs, including dressing, going to the toilet, and understanding the importance of healthy food choices. 20 </a:t>
            </a:r>
          </a:p>
          <a:p>
            <a:endParaRPr lang="en-US" sz="1200" b="1" u="sng" dirty="0">
              <a:latin typeface="Century Gothic" panose="020B0502020202020204" pitchFamily="34" charset="0"/>
            </a:endParaRPr>
          </a:p>
          <a:p>
            <a:r>
              <a:rPr lang="en-US" sz="1200" b="1" u="sng" dirty="0">
                <a:latin typeface="Century Gothic" panose="020B0502020202020204" pitchFamily="34" charset="0"/>
              </a:rPr>
              <a:t>Building Relationships ELG </a:t>
            </a:r>
          </a:p>
          <a:p>
            <a:r>
              <a:rPr lang="en-US" sz="1200" dirty="0">
                <a:latin typeface="Century Gothic" panose="020B0502020202020204" pitchFamily="34" charset="0"/>
              </a:rPr>
              <a:t>• Work and play cooperatively and take turns with others; </a:t>
            </a:r>
          </a:p>
          <a:p>
            <a:r>
              <a:rPr lang="en-US" sz="1200" dirty="0">
                <a:latin typeface="Century Gothic" panose="020B0502020202020204" pitchFamily="34" charset="0"/>
              </a:rPr>
              <a:t>• Form positive attachments to adults and friendships with peers; </a:t>
            </a:r>
          </a:p>
          <a:p>
            <a:r>
              <a:rPr lang="en-US" sz="1200" dirty="0">
                <a:latin typeface="Century Gothic" panose="020B0502020202020204" pitchFamily="34" charset="0"/>
              </a:rPr>
              <a:t>• Show sensitivity to their own and to others’ needs. </a:t>
            </a:r>
            <a:endParaRPr lang="en-GB" sz="1200" dirty="0">
              <a:latin typeface="Century Gothic" panose="020B0502020202020204" pitchFamily="34" charset="0"/>
            </a:endParaRPr>
          </a:p>
        </p:txBody>
      </p:sp>
      <p:pic>
        <p:nvPicPr>
          <p:cNvPr id="6148" name="Picture 4">
            <a:extLst>
              <a:ext uri="{FF2B5EF4-FFF2-40B4-BE49-F238E27FC236}">
                <a16:creationId xmlns:a16="http://schemas.microsoft.com/office/drawing/2014/main" id="{DFCA4D94-B721-1CCF-306F-5395C98B6C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235"/>
          <a:stretch/>
        </p:blipFill>
        <p:spPr bwMode="auto">
          <a:xfrm>
            <a:off x="3552667" y="5253533"/>
            <a:ext cx="2293495" cy="140209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A8D3249F-DFF8-C27D-BC06-58B6477986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52" t="40265" r="27048" b="3071"/>
          <a:stretch/>
        </p:blipFill>
        <p:spPr bwMode="auto">
          <a:xfrm>
            <a:off x="962701" y="5253533"/>
            <a:ext cx="2464294" cy="1402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722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9EF4A084FD7949A64C2DDB6399652C" ma:contentTypeVersion="16" ma:contentTypeDescription="Create a new document." ma:contentTypeScope="" ma:versionID="55894731aea4b920fe22e029f2588290">
  <xsd:schema xmlns:xsd="http://www.w3.org/2001/XMLSchema" xmlns:xs="http://www.w3.org/2001/XMLSchema" xmlns:p="http://schemas.microsoft.com/office/2006/metadata/properties" xmlns:ns2="a77778aa-0372-4d21-b99b-4cd099cbbb1b" xmlns:ns3="4a4f1cd3-b2ab-49f7-86e8-745fe550d2a0" targetNamespace="http://schemas.microsoft.com/office/2006/metadata/properties" ma:root="true" ma:fieldsID="c2ab700a506c99df233bcae2017c2264" ns2:_="" ns3:_="">
    <xsd:import namespace="a77778aa-0372-4d21-b99b-4cd099cbbb1b"/>
    <xsd:import namespace="4a4f1cd3-b2ab-49f7-86e8-745fe550d2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7778aa-0372-4d21-b99b-4cd099cbbb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367698e-f182-4eb1-8c33-7d8ebf6b25f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4f1cd3-b2ab-49f7-86e8-745fe550d2a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76d9e95-c81f-4a69-aeb5-3edfc09e4ec5}" ma:internalName="TaxCatchAll" ma:showField="CatchAllData" ma:web="4a4f1cd3-b2ab-49f7-86e8-745fe550d2a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77778aa-0372-4d21-b99b-4cd099cbbb1b">
      <Terms xmlns="http://schemas.microsoft.com/office/infopath/2007/PartnerControls"/>
    </lcf76f155ced4ddcb4097134ff3c332f>
    <TaxCatchAll xmlns="4a4f1cd3-b2ab-49f7-86e8-745fe550d2a0" xsi:nil="true"/>
  </documentManagement>
</p:properties>
</file>

<file path=customXml/itemProps1.xml><?xml version="1.0" encoding="utf-8"?>
<ds:datastoreItem xmlns:ds="http://schemas.openxmlformats.org/officeDocument/2006/customXml" ds:itemID="{EEAB6BD3-4A9A-4AF9-8DD0-1C1AC6CECC19}"/>
</file>

<file path=customXml/itemProps2.xml><?xml version="1.0" encoding="utf-8"?>
<ds:datastoreItem xmlns:ds="http://schemas.openxmlformats.org/officeDocument/2006/customXml" ds:itemID="{8AADBF56-1CA5-4DEB-91A0-B16CA60C9EE4}">
  <ds:schemaRefs>
    <ds:schemaRef ds:uri="http://schemas.microsoft.com/sharepoint/v3/contenttype/forms"/>
  </ds:schemaRefs>
</ds:datastoreItem>
</file>

<file path=customXml/itemProps3.xml><?xml version="1.0" encoding="utf-8"?>
<ds:datastoreItem xmlns:ds="http://schemas.openxmlformats.org/officeDocument/2006/customXml" ds:itemID="{30EF8DFD-E963-427B-A675-C30A8D0C54F6}">
  <ds:schemaRefs>
    <ds:schemaRef ds:uri="http://purl.org/dc/terms/"/>
    <ds:schemaRef ds:uri="http://purl.org/dc/elements/1.1/"/>
    <ds:schemaRef ds:uri="http://schemas.microsoft.com/office/infopath/2007/PartnerControls"/>
    <ds:schemaRef ds:uri="http://schemas.microsoft.com/office/2006/documentManagement/types"/>
    <ds:schemaRef ds:uri="http://purl.org/dc/dcmitype/"/>
    <ds:schemaRef ds:uri="http://schemas.microsoft.com/office/2006/metadata/properties"/>
    <ds:schemaRef ds:uri="17eb69cd-2ded-44f2-ac57-cb3e19e1c0c1"/>
    <ds:schemaRef ds:uri="http://schemas.openxmlformats.org/package/2006/metadata/core-properties"/>
    <ds:schemaRef ds:uri="43fc9968-1cc2-4761-8ef3-dc28678ff39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865</TotalTime>
  <Words>2092</Words>
  <Application>Microsoft Office PowerPoint</Application>
  <PresentationFormat>Widescreen</PresentationFormat>
  <Paragraphs>209</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Office Theme</vt:lpstr>
      <vt:lpstr>EYFS Foundation Stage</vt:lpstr>
      <vt:lpstr>Daily Routine</vt:lpstr>
      <vt:lpstr>Independence </vt:lpstr>
      <vt:lpstr>What your child needs for school</vt:lpstr>
      <vt:lpstr>Areas of provision</vt:lpstr>
      <vt:lpstr>‘Good to be green’</vt:lpstr>
      <vt:lpstr>Core characteristics of learning</vt:lpstr>
      <vt:lpstr>Colour Monster</vt:lpstr>
      <vt:lpstr>Prime areas of learning</vt:lpstr>
      <vt:lpstr>Prime areas continued</vt:lpstr>
      <vt:lpstr>Specific areas </vt:lpstr>
      <vt:lpstr>Specific areas continued</vt:lpstr>
      <vt:lpstr>Work Books</vt:lpstr>
      <vt:lpstr>Outdoor provision next steps</vt:lpstr>
      <vt:lpstr>Baking...  Consent forms including a list of ingredients will be sent every time we bake.  If you would like your child to bake, please ensure consent is given and returned to school.    Thank you for your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Stage</dc:title>
  <dc:creator>Claire Edwards</dc:creator>
  <cp:lastModifiedBy>Richard Pease</cp:lastModifiedBy>
  <cp:revision>102</cp:revision>
  <dcterms:created xsi:type="dcterms:W3CDTF">2023-01-29T11:37:37Z</dcterms:created>
  <dcterms:modified xsi:type="dcterms:W3CDTF">2023-02-20T09:43:36Z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0x010100C96CAE0125669849965D2F30BFFAF856</vt:lpwstr>
  </property>
</Properties>
</file>